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E4D1B-FF2F-4114-82F5-EF65D2E89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C5C98-FE0F-4B98-8274-34D04963A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1C2FF-CAC8-4757-8164-81C47794D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9F52B-B245-4CD5-B7BC-6A43AB2BD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876526-CD40-4562-B1F5-B5781EFB0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90BF3F-71C2-4A90-ABAC-8E82E0CC8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0CBD36-9F9B-4506-B1F6-9906AB203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69BE3-2B1B-41EF-AD72-59E5DF7E1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21067-BE60-48E9-982B-6F72A2F54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AB94B-D8EA-4E7F-9B1A-BC5EA46A3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18E129-BB2B-4D69-ABC8-3F371DC3F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33034401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护理成本核算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护理成本核算基础知识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护理成本核算流程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护理成本核算案例分析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护理成本核算的挑战与对策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99" r="302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26" r="171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护理成本核算作为医院成本核算的重要组成部分，对于优化资源配置、提高护理服务质量和效益具有重要意义。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随着医疗技术的进步和人口老龄化，护理服务需求日益增长，护理成本成为医疗机构和患者关注的重点。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通过对护理成本的准确核算，为医院管理层提供决策依据，促进护理资源的合理配置和使用。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有助于提高护理服务效率，降低医疗成本，减轻患者负担，提升医院整体运营效益。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护理成本核算基础知识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护理成本核算是医院或护理机构管理的重要环节，旨在了解护理服务的真实成本，为制定合理的收费标准、资源分配和成本控制提供依据。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护理成本核算定义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护理成本核算是将护理服务过程中消耗的全部资源进行测量和计算，以确定护理服务的成本的过程。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护理成本核算的范围包括直接护理成本、间接护理成本以及与护理服务相关的其他成本，如药品、设备、设施等。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833" r="14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护理成本核算的定义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按核算对象分类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可分为单个病人成本、病种成本、床日成本等。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375" r="183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按核算内容分类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可分为直接成本和间接成本。直接成本是指与护理服务直接相关的成本，如人力成本、药品成本等；间接成本是指与护理服务间接相关的成本，如管理费用、设备折旧等。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按核算方法分类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可分为作业成本法、标准成本法、直接成本法等。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护理成本核算的分类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458" r="18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将直接与护理服务相关的成本直接计入总成本，简便易行，但可能忽略一些间接成本。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作业成本法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通过将资源分配给不同的作业，再按作业分配给不同的服务对象进行成本核算。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标准成本法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根据预先设定的标准进行成本核算，有助于比较实际成本与标准成本的差异。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护理成本核算的方法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护理成本核算流程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https://d.book118.com/115330344012011122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2024-09-25T10:29:59.879</cp:lastPrinted>
  <dcterms:created xsi:type="dcterms:W3CDTF">2024-09-25T02:29:59Z</dcterms:created>
  <dcterms:modified xsi:type="dcterms:W3CDTF">2024-09-25T02:30:01Z</dcterms:modified>
</cp:coreProperties>
</file>