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EB0C56-24AF-4FE1-8146-3B84A1895C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715DDE-91F2-4B6E-8478-A1B1286FA2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AE47A0-E8BE-4C3F-8FBB-182DE900CB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A5FE05-D9C3-4AA3-9751-35EC8A4993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4CA54F-C5D5-4E33-B016-0A21D9197F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BA3F56-B214-47D0-B54D-7CE7A972A2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A6D687-0B03-4E27-87A5-4B7375FDCE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0D23AF-FE43-49BE-8441-3E23E146B0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5A2CE1-64ED-47E9-B7CC-925FBE6713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B1C2AD-945F-49D4-933A-C57C0F1459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495883-9D27-487B-A3F9-5F6AD40347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331343012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大客户营销管理策略与企业生态环境的关系分析</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企业生态环境分析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大客户营销管理策略与企业内部环境关系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大客户营销管理策略与企业外部环境关系</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优化大客户营销管理策略，改善企业生态环境</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随着全球化进程的加速和市场竞争的日益激烈，大客户成为企业争夺的重点。企业需要制定有效的大客户营销管理策略，以在竞争中保持优势。</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客户需求多样化</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大客户通常具有更高的需求和更严格的标准，要求企业提供个性化的解决方案和优质的服务。企业需要关注客户需求，提升客户满意度和忠诚度。</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营销手段不断创新</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随着互联网、大数据等技术的发展，营销手段不断创新，企业需要跟上时代步伐，运用新技术、新手段提升营销效果。</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市场竞争日益激烈</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分析大客户营销管理策略对企业生态环境的影响</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本报告旨在分析企业实施大客户营销管理策略后，对企业内部和外部环境产生的影响，包括组织结构、企业文化、市场竞争等方面的变化。</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探讨如何构建良好的企业生态环境</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在分析影响的基础上，本报告将进一步探讨如何构建良好的企业生态环境，以支持大客户营销管理策略的实施，促进企业可持续发展。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提出针对性的建议</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针对企业实施大客户营销管理策略过程中遇到的问题和挑战，本报告将提出针对性的建议，帮助企业优化营销策略，提升市场竞争力。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大客户营销管理策略概述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06" b="40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大客户通常指对企业的产品或服务需求量大、购买力强、影响力广泛的客户。</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大客户往往具有购买决策复杂、需求个性化、服务要求高等特点。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大客户定义及特点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营销管理策略重要性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提升企业竞争力</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通过有效的大客户营销管理，企业可以更好地满足客户需求，提升客户满意度和忠诚度，进而在激烈的市场竞争中脱颖而出。</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促进企业可持续发展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大客户往往是企业的重要收入来源，稳定的大客户关系有助于保障企业的长期盈利能力，为企业的可持续发展奠定基础。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客户关系管理策略</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通过建立完善的客户关系管理体系，加强与大客户之间的沟通和联系，深化双方合作关系。</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营销组合策略</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综合运用产品、价格、促销和渠道等营销手段，打造具有吸引力的营销方案，激发大客户的购买欲望。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个性化服务策略</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针对不同大客户的个性化需求，提供定制化的产品或服务解决方案，提升客户满意度。</a:t>
            </a:r>
          </a:p>
        </p:txBody>
      </p:sp>
      <p:pic>
        <p:nvPicPr>
          <p:cNvPr id="10" name="Picture 10"/>
          <p:cNvPicPr>
            <a:picLocks noChangeAspect="1"/>
          </p:cNvPicPr>
          <p:nvPr/>
        </p:nvPicPr>
        <p:blipFill>
          <a:blip r:embed="rId2"/>
          <a:srcRect l="14625" r="1462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常见大客户营销管理策略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企业生态环境分析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企业的组织结构决定了其决策效率和资源分配方式，影响大客户营销策略的制定和实施。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组织结构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企业文化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资源能力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29" r="1929"/>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企业文化是企业内部共同的价值观和行为准则，对大客户营销策略的制定和执行有重要影响。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企业的资金、技术、人才等资源能力决定了其在大客户营销方面的投入和产出。</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企业内部环境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政策法规</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政策法规的变化直接影响企业的经营环境和市场机会，需要大客户营销策略及时调整。</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市场竞争</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市场竞争的激烈程度决定了企业在大客户营销方面的投入和策略选择。</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技术发展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新技术的出现和应用改变了企业的营销方式和手段，对大客户营销策略产生深远影响。</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企业外部环境</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市场需求变化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生态环境的变化导致市场需求发生变化，要求企业及时调整大客户营销策略以适应新的市场需求。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竞争格局变化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生态环境的变化可能改变行业内的竞争格局，企业需要调整大客户营销策略以应对新的竞争态势。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可持续发展要求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随着社会对可持续发展的要求越来越高，企业需要关注生态环境因素，将社会责任纳入大客户营销策略中。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生态环境对企业影响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https://d.book118.com/115331343012011103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2024-09-12T05:59:33.126</cp:lastPrinted>
  <dcterms:created xsi:type="dcterms:W3CDTF">2024-09-11T21:59:33Z</dcterms:created>
  <dcterms:modified xsi:type="dcterms:W3CDTF">2024-09-11T21:59:35Z</dcterms:modified>
</cp:coreProperties>
</file>