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00CB4-E6D4-40F0-801A-995112784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7BEAF-375A-470C-AFA2-966BA0060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1D7F9-05AC-4793-A56A-6B8F28A78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68CAD-E48E-42E5-986D-B955E40EE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1B8CC6-7972-4AF1-B95D-DFA1EEBC9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40C23E-DC52-4D07-8766-900EC3FAC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5FBAFD-E29C-4663-B910-65AE97C40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F9CC3-C127-4C46-BCCF-F1FFB6044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E61CF-F843-4434-B4B7-DC809B02F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67A05-661D-41AC-AA23-FF8470D54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93F9B-5557-460F-8180-4EB375488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32331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冬季猪场疾病预防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冬季猪场疾病预防的重要性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冬季猪场常见疾病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冬季猪场疾病治疗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猪场疾病预防的未来展望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冬季猪场疾病预防的重要性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疾病会导致猪只生长缓慢、饲料转化率降低，影响经济效益。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生产性能下降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猪只死亡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严重疾病会导致猪只死亡，给养殖户带来直接经济损失。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疾病在猪群中传播，可感染其他健康的猪只，扩大损失。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疾病对猪场的影响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冬季气温降低，猪只容易受凉，导致抵抗力下降。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温度下降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冬季为了保暖，猪场通风不良，易滋生细菌和病毒。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通风不良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冬季猪只需要更多的能量和营养来维持体温，如营养不足，会导致抵抗力下降。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冬季疾病高发的原因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通过预防措施，可以降低疾病对猪场的影响，减少经济损失。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减少经济损失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预防疾病可以提高猪只的健康水平，促进生长。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提高猪只健康水平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猪场疾病的预防也有助于保障食品安全，避免人畜共患病的发生。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冬季猪场常见疾病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流感是由流感病毒引起的一种急性、高度传染性的呼吸道疾病，在冬季猪场中较为常见。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流感主要通过空气传播，感染后猪会出现高热、咳嗽、呼吸困难等症状。预防措施包括加强猪场卫生管理，定期消毒，提高猪只免疫力等。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猪瘟是由猪瘟病毒引起的一种高度传染性、致死性疾病，对猪只危害极大。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猪瘟的典型症状包括高热、食欲不振、精神萎靡等。预防猪瘟的关键是加强免疫接种，严格执行消毒措施，及时隔离和治疗病猪。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猪瘟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猪蓝耳病是一种由蓝耳病病毒引起的繁殖障碍和呼吸道疾病。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感染蓝耳病的母猪会出现流产、死胎等症状，而公猪则会出现精液质量下降等问题。预防措施包括加强疫苗接种，严格控制猪只流动，加强生物安全措施等。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猪蓝耳病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猪链球菌病是由链球菌属细菌引起的一种人畜共患病。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感染链球菌的猪会出现高热、呼吸困难、败血症等症状。预防措施包括保持猪场卫生，定期消毒，加强免疫接种等。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猪链球菌病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https://d.book118.com/115332331214011042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2024-09-03T22:05:10.025</cp:lastPrinted>
  <dcterms:created xsi:type="dcterms:W3CDTF">2024-09-03T14:05:10Z</dcterms:created>
  <dcterms:modified xsi:type="dcterms:W3CDTF">2024-09-03T14:05:12Z</dcterms:modified>
</cp:coreProperties>
</file>