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E87F2F-C58D-4C9C-8985-8A1473E0F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760CE-18FA-4A3B-84E9-AD1F58AE5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FD731D-F63C-4007-9FF8-6CEE00EA9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E50A54-8AB9-47C8-AD5E-F19C5F5D0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CB79B1-CBD2-4D58-9608-A93AE6A5C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448C88-C6EB-4B46-9AD6-CA2DBA728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3F410E-C5E9-49E8-98ED-7DD7DD92D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F8FCF1-CEAD-44BE-A2A6-C8D5642A9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28D510-FFD5-4D33-AC9F-C36DC7794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E0B81D-A5D4-4090-B1E2-646186212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5BBD47-5AF7-4EFE-9719-B258A309C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334203043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财务岗位年终述职报告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工作总结与成果展示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财务管理与资金运作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财务报表编制与分析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税务筹划与合规性检查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投资决策与风险管理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团队协作与个人能力提升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工作总结与成果展示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56" r="188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85" r="1868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本年度主要工作内容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负责公司日常财务核算，参与公司的经营管理。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组织编制公司年度预算，并监控预算执行情况。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负责公司税务申报、缴纳及筹划等工作。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负责公司资金的筹集、使用和监控，确保公司资金安全。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财务管理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预算编制与执行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税务处理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资金管理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准确完成财务核算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预算执行情况良好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税务处理规范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资金安全得到保障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完成情况与成果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0283" r="1028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889" r="18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按时完成了公司日常财务核算工作，确保了财务数据的准确性和完整性。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通过预算编制和执行监控，公司实际支出与预算基本相符，实现了预算的有效控制。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严格遵守国家税收法规，及时、准确地完成了各项税务申报和缴纳工作。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通过严格的资金管理制度和流程，确保了公司资金的安全和有效使用。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54979" y="1014104"/>
            <a:ext cx="3394996" cy="490334"/>
            <a:chOff x="1354979" y="1014104"/>
            <a:chExt cx="3394996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1354979" y="1014104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财务管理流程不够优化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63704" y="1448856"/>
            <a:ext cx="3286271" cy="1654845"/>
            <a:chOff x="1463704" y="1448856"/>
            <a:chExt cx="3286271" cy="1654845"/>
          </a:xfrm>
        </p:grpSpPr>
        <p:sp>
          <p:nvSpPr>
            <p:cNvPr id="32" name="TextBox 32"/>
            <p:cNvSpPr txBox="1"/>
            <p:nvPr/>
          </p:nvSpPr>
          <p:spPr>
            <a:xfrm>
              <a:off x="1463704" y="1448856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目前公司的财务管理流程相对繁琐，影响了工作效率。原因主要在于缺乏系统化的财务管理软件支持。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54979" y="3648265"/>
            <a:ext cx="3394996" cy="490334"/>
            <a:chOff x="1354979" y="3648265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1354979" y="3648265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税务筹划能力有待提高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63704" y="4083018"/>
            <a:ext cx="3286271" cy="1654845"/>
            <a:chOff x="1463704" y="4083018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463704" y="4083018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当前公司的税务筹划工作相对简单，未能充分利用税收优惠政策降低税负。这主要源于税务人员专业能力和经验的不足。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442035" y="1993420"/>
            <a:ext cx="3394996" cy="490334"/>
            <a:chOff x="7442035" y="1993420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7442035" y="1993420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预算编制精细化程度不够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50760" y="2428173"/>
            <a:ext cx="3286271" cy="1654845"/>
            <a:chOff x="7550760" y="2428173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7550760" y="2428173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在预算编制过程中，部分细节考虑不够周全，导致实际执行过程中出现一些偏差。这主要是因为预算编制人员对公司业务了解不够深入。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96398" y="4406909"/>
            <a:ext cx="3394996" cy="490334"/>
            <a:chOff x="7496398" y="4406909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496398" y="4406909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资金利用效率有待提高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605123" y="4841661"/>
            <a:ext cx="3286271" cy="1654845"/>
            <a:chOff x="7605123" y="4841661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605123" y="4841661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虽然公司资金安全得到了保障，但在资金利用方面仍有提升空间。这主要是因为缺乏专业的资金管理人员和有效的资金运作机制。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财务管理与资金运作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建立和完善了公司的财务管理制度，包括财务核算、财务报告、财务分析等方面，确保公司财务工作的规范化和标准化。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财务管理制度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通过定期的内部审计和外部审计，确保公司财务管理制度的严格执行，保障公司财务信息的真实性和准确性。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制度执行情况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财务管理制度及执行情况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740" b="2474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资金筹措、使用与监管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资金筹措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积极与银行等金融机构合作，通过贷款、发行债券等方式筹措公司运营所需资金，保障公司的正常运营和发展。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资金使用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根据公司的经营计划和预算，合理安排资金的使用，确保资金的有效利用和最大化收益。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资金监管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建立了完善的资金监管机制，通过定期的财务报告和审计，确保公司资金的安全和合规使用。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通过精细化管理和有效的成本控制措施，降低公司的运营成本，提高公司的盈利能力。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效益分析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通过对公司经营活动的效益分析，找出盈利和亏损的原因，为公司的决策提供有力的支持。同时，通过对标行业先进企业，不断提升公司的管理水平和经营效益。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成本控制与效益分析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财务报表编制与分析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按照公司财务制度和相关法规，收集、整理、核对财务数据，确保数据准确性和完整性，编制财务报表。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遵循会计准则和公司财务制度，确保报表格式、内容和披露的规范性，提高报表的可读性和可比性。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财务报表编制过程及规范性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报表规范性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报表编制流程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通过计算各项财务指标的比率，如流动比率、速动比率、资产负债率等，评估公司的偿债能力、营运能力和盈利能力。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比率分析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对公司连续多年的财务报表进行比较分析，观察各项指标的变动趋势，预测公司未来的发展趋势。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趋势分析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042" r="1704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通过计算各项财务指标在总体中的占比，揭示公司的财务状况和经营成果的结构性特征。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结构分析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财务分析方法与技巧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https://d.book118.com/115334203043011042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2024-09-03T06:44:02.907</cp:lastPrinted>
  <dcterms:created xsi:type="dcterms:W3CDTF">2024-09-02T22:44:02Z</dcterms:created>
  <dcterms:modified xsi:type="dcterms:W3CDTF">2024-09-02T22:44:05Z</dcterms:modified>
</cp:coreProperties>
</file>