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DDE8-CCFD-4032-9975-63B3D3A2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B2606-3373-4EAB-8FE3-81CB27F5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246EB-BF78-46FC-A89E-AE7F8106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EAB4D-973F-49CD-A3BC-DDDA69A3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857E6-259E-4C3A-986E-27BB87C1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665BD-5BD5-457F-A136-3BD3B581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64B31-D08B-4681-88C3-2B72D54A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08009-6EB1-4DDB-820F-002711A0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DD8A4-308E-4447-B508-9D82F0849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DCBDE-4D8E-4BF5-80C6-471399B9C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DEE18-F58D-403C-810D-1B6EE86A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14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40324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医疗与护理文件的书写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医疗与护理文件的重要性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医疗文件的书写规范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医疗与护理文件书写的注意事项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提高医疗与护理文件书写质量的措施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医疗与护理文件书写的实际应用案例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医疗与护理文件的重要性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记录治疗过程，包括手术、用药、护理等措施，有助于医生了解患者的病情变化和治疗效果。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记录患者的病情和治疗效果，为后续治疗和康复提供参考和依据。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记录患者的主诉、病史、体征等信息，为医生提供全面、准确的诊断依据。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记录患者病情和治疗过程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医疗与护理文件的书写是医疗质量和安全的重要保障，通过规范书写和管理，可以减少医疗差错和事故的发生。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医疗与护理文件的书写可以促进医护人员之间的沟通与协作，提高医疗效率和质量。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医疗与护理文件的书写可以提供患者病情和治疗过程的完整记录，为患者提供更好的医疗服务。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保障医疗质量和安全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协助医疗纠纷处理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医疗与护理文件的书写可以为医疗纠纷的处理提供证据和依据，有助于维护医患双方的权益。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规范、完整、准确的医疗与护理文件可以为医疗纠纷的处理提供客观、公正的证据，减少医患矛盾和纠纷的发生。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医疗与护理文件的书写可以促进医院的管理和监督，提高医疗服务的质量和水平，减少医疗纠纷的发生。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医疗文件的书写规范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17138" b="1713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病历是医生对患者的病情、病史、诊断、治疗等方面的记录，是医生对患者进行诊断和治疗的重要依据。因此，病历书写必须规范、准确、完整，能够反映患者的病情变化和治疗过程。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病历书写应使用医学术语，避免使用不规范的语言和缩写。同时，病历书写应字迹清晰、工整，避免涂改和错别字。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应包括患者的基本信息、主诉、现病史、既往史、家族史、体格检查、辅助检查、诊断、治疗方案、病情变化等内容。其中，现病史和体格检查是病历书写中的重点，需要详细记录患者的症状、体征和实验室检查结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病历书写规范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医嘱书写应使用规范的医学术语和缩写，避免使用不规范的语言。同时，医嘱书写应字迹清晰、工整，避免涂改和错别字。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医嘱是指医生根据患者的病情和诊断，对患者进行的治疗和护理措施的书面记录。医嘱书写必须规范、准确、完整，能够指导医护人员对患者进行正确的治疗和护理。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医嘱书写应包括患者的基本信息、诊断、治疗措施、用药剂量和频次、护理措施等内容。其中，治疗措施和用药剂量是医嘱书写中的重点，需要详细记录治疗方案和具体用药情况。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医嘱书写规范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检查报告是指医生根据患者的检查结果，对患者进行诊断和治疗的重要依据。检查报告书写必须规范、准确、完整，能够反映患者的检查结果和诊断结果。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检查报告书写应包括患者的基本信息、检查项目、检查结果、异常指标等内容。其中，检查结果是检查报告书写中的重点，需要详细记录患者的检查结果和异常指标。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检查报告书写应使用规范的医学术语和缩写，避免使用不规范的语言。同时，检查报告书写应字迹清晰、工整，避免涂改和错别字。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检查报告书写规范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护理文件的书写规范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护理计划应明确列出具体的护理目标，包括患者病情状况、护理措施和预期效果等。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在护理过程中，对患者的病情状况、自身认知情况进行评估，并详细记录在护理计划中。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根据患者的病情变化和护理效果，及时调整护理计划，确保护理措施的有效性。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护理计划书写规范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护理记录应准确、客观地记录患者的病情变化、护理措施及效果，不得遗漏或随意涂改。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护理记录应当及时完成，确保信息的实时性和准确性。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护理记录应按照规定的格式书写，包括日期、时间、患者情况、护理措施、效果评价等。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规范格式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护理记录书写规范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https://d.book118.com/115340324113011100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2024-09-08T03:20:30.758</cp:lastPrinted>
  <dcterms:created xsi:type="dcterms:W3CDTF">2024-09-07T19:20:30Z</dcterms:created>
  <dcterms:modified xsi:type="dcterms:W3CDTF">2024-09-07T19:20:32Z</dcterms:modified>
</cp:coreProperties>
</file>