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AD32C1-2309-4AC7-8EF0-7A8B72D884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757625-F3C3-46B7-B115-836910EA5D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A75497-BBAC-4B90-9EF9-E494801E0D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FB0F77-5B93-4BED-8BE5-CA6A74F662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78C208-39A3-41E3-BDB9-09033E8F36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144D38-6474-49FB-9E26-543329FA48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20DBC9-BD91-4AAF-B5F4-CF9C8B7AEC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2A6591-E18C-485F-ABE2-5C6D0C0167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1AA5CE-FD84-485E-8E21-2EC13D1B5F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720247-D350-470C-B184-D9F0844B1A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C6A5A4-4432-49FD-8D2E-3F79A583E1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342212331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44制药行业的研发投资和市场销售分析</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2024-01-04</a:t>
            </a:r>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制药行业概述</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研发投资分析</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市场销售分析</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研发投资与市场销售关系探讨</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未来发展趋势预测与建议</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01</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制药行业概述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市场规模持续扩大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随着全球人口老龄化和健康意识的提高，药品市场需求不断增长，推动制药行业规模持续扩大。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创新药物研发加速</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制药企业为保持竞争优势，不断加大创新药物研发投入，推动新药研发进程加速。</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生物技术药物崛起</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生物技术药物具有疗效显著、副作用小等优点，逐渐成为制药行业的重要发展方向。</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各国政府对药品的监管政策日益严格，对药品的安全性、有效性等方面提出更高要求。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药品监管政策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7542" r="7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知识产权保护</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7375" r="73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医保政策调整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917" r="9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制药行业的创新药物研发涉及大量知识产权保护，相关法规的完善对行业发展至关重要。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医保政策对药品市场需求和价格具有重要影响，各国政府不断调整医保政策以适应行业发展。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产业链结构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药物研发</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包括新药发现、临床前研究、临床研究等阶段，是制药行业的核心环节。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生产制造</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涉及原料药生产、制剂生产等，需要严格遵守药品生产质量管理规范（GMP）。</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市场销售</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包括药品批发、零售和医院渠道等，是连接制药企业和消费者的桥梁。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02</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研发投资分析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近年来，44制药行业在研发方面的投入呈现快速增长的趋势。根据行业数据显示，过去几年中，该行业的研发投入年均增长率超过10%，显示出企业对创新研发的重视。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研发投入规模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随着医药市场的竞争日益激烈，44制药行业对研发创新的需求也在不断增加。预计未来几年，该行业的研发投入将继续保持快速增长的态势，以支持企业的创新发展和市场竞争力提升。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增长趋势</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研发投入规模及增长趋势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研发项目类型及分布情况</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44制药行业的研发项目主要包括新药研发、仿制药研发、医疗器械研发等。其中，新药研发是该行业最为核心的研发领域，涉及创新药物的发现、临床前研究、临床试验等多个环节。</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研发项目类型</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从地域分布来看，44制药行业的研发项目主要集中在北美、欧洲和亚洲等发达国家和地区。这些地区拥有先进的医药研发技术和丰富的研发资源，为企业的研发创新提供了有力支持。</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分布情况</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44制药行业的研发成果转化率是衡量企业研发实力和市场竞争力的重要指标之一。目前，该行业的研发成果转化率整体较高，但不同企业之间的差异较大。一些领先企业凭借强大的研发实力和丰富的经验积累，实现了较高的研发成果转化率，为企业带来了可观的收益。</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研发成果转化率</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44制药行业来说，研发投资的效益评估涉及多个方面，包括经济效益、社会效益和战略效益等。从经济效益角度来看，成功的研发项目可以为企业带来丰厚的利润回报；从社会效益角度来看，创新药物的研发上市可以改善患者的生活质量，提高社会福祉；从战略效益角度来看，持续的研发投入可以提升企业的技术水平和品牌影响力，增强企业的核心竞争力。</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效益评估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研发成果转化率及效益评估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03</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市场销售分析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https://d.book118.com/115342212331011034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2024-08-30T16:53:50.688</cp:lastPrinted>
  <dcterms:created xsi:type="dcterms:W3CDTF">2024-08-30T08:53:50Z</dcterms:created>
  <dcterms:modified xsi:type="dcterms:W3CDTF">2024-08-30T08:53:52Z</dcterms:modified>
</cp:coreProperties>
</file>