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5A08A-481B-42F2-BEEE-8E9B3CC7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DF3B6-9C58-4AD8-A7C7-649A10E98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1A0A7-DDA6-45EF-A752-B61133B23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AE22D-AF83-46FD-8E2A-1D86318E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E43DB-4932-4F2C-9CE0-09CB9B76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2E09D-5BA1-41C0-80E1-AD5360E3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C8946-C15D-41E9-A1D0-606A2D32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27B56-9C70-4AE6-A6A5-4F5B0835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8267E-8AEA-4E07-8908-3BA0983A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4F2FE-F46D-4AFC-A395-CD2D9B18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6D025-C9C6-4482-8AFC-A24102C9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423213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精神科压力源分析报告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患者压力源分析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医护人员压力源分析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家庭与社会环境压力源分析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压力源对个体影响及后果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压力源概述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压力源是指能够引起个体产生压力反应的各种内外环境因素。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根据来源不同，压力源可分为生物性压力源、精神性压力源和社会环境性压力源。其中，精神科压力源主要指的是与精神疾病相关的各种压力因素。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精神科压力源种类繁多，包括疾病症状、药物副作用、家庭关系、社会歧视等。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许多精神科压力源是长期存在的，如慢性疾病、家庭问题等，需要患者长期应对。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不同压力源之间可能相互影响，形成复杂的交互作用，进一步加重患者的压力。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精神科压力源特点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患者的个性特征、应对方式、社会支持等都会影响其对压力源的感知和应对能力。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家庭环境、工作环境、社会环境等都会对患者产生直接或间接的压力影响。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通过影响患者的生理、心理和社会功能，导致其出现焦虑、抑郁、自卑等不良情绪和行为反应，进而影响其生活质量和康复进程。同时，长期压力还可能导致患者免疫系统功能下降，增加疾病复发和并发症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患者压力源分析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社会功能受损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精神疾病可能导致患者社会功能下降，无法正常工作、学习和生活，加重患者的心理压力。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精神疾病的症状如幻觉、妄想、情感障碍等，给患者带来极大的心理痛苦和困扰。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病程漫长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许多精神疾病需要长期治疗，病情反复，患者面临长期的精神压力。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疾病本身带来的压力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精神药物治疗可能产生一系列副作用，如口干、便秘、头晕等，影响患者的生活质量。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治疗费用高昂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精神疾病治疗需要长期服药和定期复诊，治疗费用较高，给患者和家庭带来经济压力。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社会歧视与偏见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社会对精神疾病患者的歧视和偏见，使患者在治疗过程中承受额外的心理压力。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治疗过程中产生的压力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康复期面临问题与挑战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精神疾病患者在康复期仍面临复发风险，需要持续关注和调整治疗方案。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精神疾病可能对家庭关系产生负面影响，患者在康复期需要处理与家人之间的紧张关系。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社会适应困难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康复期患者需要重新适应社会，面对就业、人际关系等方面的挑战。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自我认知与接纳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患者在康复期需要逐渐接受自己的病情，调整心态，积极面对生活。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医护人员压力源分析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医护人员需要照顾大量的患者，工作量巨大。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医护人员需要随时准备处理紧急状况，精神压力较大。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医护人员常常需要长时间工作，甚至需要加班。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工作负荷过重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医护人员职称晋升竞争激烈，难度较大。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职称晋升难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医学领域不断更新，医护人员需要不断学习新知识和技能。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医护人员需要承担一定的科研任务，压力较大。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科研压力大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职业发展困境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部分患者对医护人员缺乏信任，导致医患关系紧张。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医护人员之间可能存在竞争关系，导致同事关系紧张。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医护人员因工作繁忙，可能无法兼顾家庭，导致家庭关系紧张。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人际关系紧张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https://d.book118.com/115342321310011122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2024-09-26T10:37:48.353</cp:lastPrinted>
  <dcterms:created xsi:type="dcterms:W3CDTF">2024-09-26T02:37:48Z</dcterms:created>
  <dcterms:modified xsi:type="dcterms:W3CDTF">2024-09-26T02:37:50Z</dcterms:modified>
</cp:coreProperties>
</file>