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B68B9-5364-4294-9D25-EC61F249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67E6B-1369-4036-86B7-76D65B3C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76938-AC5C-4397-95FF-B4B3C128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6F180-A33A-4817-BF8A-DBDC047F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70645-5931-4811-AF16-842BCFF9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968E2-8414-4D73-B357-DAA546E7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20A50A-3866-426C-9F85-981CB7987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0B383-10D5-4CC6-8789-05274214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821BE-86A7-4E22-878F-F3EEFCF2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71B04-03F7-4A26-BA60-81E311F4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7DFC3-D7F6-4F58-B44F-781A27684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43232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肺结核的病理生理与分子研究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肺结核病理生理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分子生物学技术在肺结核研究中的应用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肺结核相关基因及分子标志物研究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新型药物和治疗方法研究进展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定义与流行病学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肺结核是一种由结核分枝杆菌引起的慢性传染病，主要侵犯肺部，但也可累及全身其他器官。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肺结核在全球范围内广泛分布，发展中国家尤为严重。近年来，由于人口流动、免疫抑制剂的广泛使用等因素，肺结核的发病率有所上升。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25" r="2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肺结核的临床表现多样，包括咳嗽、咳痰、咯血、胸痛、呼吸困难等。此外，患者还可能出现发热、盗汗、乏力等全身症状。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肺结核的诊断主要依据患者的临床表现、影像学检查和实验室检查。其中，X线胸片和CT检查是常用的影像学检查方法，而结核菌素试验和痰涂片检查则是常用的实验室检查手段。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预防肺结核的关键在于控制传染源、切断传播途径和保护易感人群。具体措施包括早期发现和治疗肺结核患者、加强个人防护、推广卡介苗接种等。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肺结核的治疗主要采用抗结核药物治疗，遵循“早期、联合、适量、规律、全程”的治疗原则。常用药物包括异烟肼、利福平、吡嗪酰胺等。对于严重病例或耐药患者，可能需要采用手术治疗。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预防措施与治疗手段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肺结核病理生理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结核分枝杆菌（M. tuberculosis）是肺结核的主要病原菌。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感染通常通过吸入含有病原菌的气溶胶微粒发生。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病原菌在肺部定植并繁殖，引起局部炎症反应。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病原菌与感染过程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结核分枝杆菌产生多种毒力因子，如脂质、蛋白质和多糖，导致肺部组织破坏。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病原菌引起的氧化应激和细胞凋亡也参与组织损伤过程。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长期感染可导致肺部结构破坏，形成空洞和纤维化。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肺部组织损伤机制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机体对结核分枝杆菌的免疫反应涉及固有免疫和适应性免疫。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固有免疫通过巨噬细胞、中性粒细胞和自然杀伤细胞等清除病原菌。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适应性免疫通过T淋巴细胞和B淋巴细胞产生特异性抗体和细胞免疫反应。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炎症反应在控制感染的同时也可能导致组织损伤和疾病进展。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免疫反应及炎症过程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分子生物学技术在肺结核研究中的应用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基因组学研究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宏基因组学分析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基因测序技术在溯源和分型中的应用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利用全基因组测序技术，可以揭示肺结核菌株的基因组结构和功能，发现新的毒力因子和耐药基因，为疾病防控和治疗提供新的思路。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通过宏基因组学技术，可以研究肺结核患者肺部微生物群落的组成和功能，揭示微生物群落与疾病发生发展的关系，为个性化治疗提供理论依据。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通过基因测序技术，可以准确检测肺结核菌株中的基因突变，进而对菌株进行溯源和分型，有助于了解疾病的传播途径和流行趋势。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蛋白质表达谱分析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利用蛋白质组学技术，可以系统研究肺结核菌株在不同生理状态下的蛋白质表达谱，发现与毒力、耐药等相关的关键蛋白质，为药物靶标的发现提供线索。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蛋白质相互作用研究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通过蛋白质相互作用分析技术，可以揭示肺结核菌株中蛋白质之间的相互作用网络，发现新的药物作用靶点和途径，为药物设计和优化提供指导。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蛋白质结构和功能研究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利用结构生物学和计算生物学方法，可以深入研究肺结核菌株中关键蛋白质的结构和功能，揭示其与药物结合的机制和特点，为药物设计和改造提供理论支持。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蛋白质组学在药物靶标发现中的作用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https://d.book118.com/115343232200011102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2024-09-11T11:42:04.398</cp:lastPrinted>
  <dcterms:created xsi:type="dcterms:W3CDTF">2024-09-11T03:42:04Z</dcterms:created>
  <dcterms:modified xsi:type="dcterms:W3CDTF">2024-09-11T03:42:06Z</dcterms:modified>
</cp:coreProperties>
</file>