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C47F8-144C-4E2F-97A4-DA51963D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7B1E-607B-4233-B3FF-F5257BCB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23152-BA30-4C6F-9D75-43DF787E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3C4D-10AC-48B5-B619-F077DBA2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5F9A0-E213-4CDC-9ACF-9FFB404E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D6531-24B5-45B8-9C52-231F5410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10C9F-CCAF-439C-BEAA-28BBC49F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87AC7-105B-4BCD-93B5-730BB164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887A5-68F2-4D95-A65B-1980A901E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73475-2DD6-4BC7-B84B-ABB73E58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E7DE7-4186-4E4E-8C4D-38661CA6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4331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产科顺产后护理查房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顺产后的基本护理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顺产后的恢复指导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顺产后的母乳喂养指导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顺产后的常见问题及处理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顺产后的基本护理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保证产妇有足够的休息时间，避免过度疲劳，有助于身体恢复。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在医生或护士的指导下，鼓励产妇进行适当的活动，如散步、做简单的体操等，有助于促进血液循环和恶露排出。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确保产妇饮食营养均衡，多吃富含蛋白质、维生素和矿物质的食物，如肉类、蛋类、新鲜蔬菜和水果等。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避免食用辛辣、油腻、生冷等刺激性食品，以免影响伤口愈合和哺乳。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保持会阴部清洁，每日用温水清洗会阴部，勤换卫生巾，以预防感染。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会阴部清洁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保持乳房清洁，每次哺乳前后用温水清洗乳房，避免乳头皲裂和乳腺炎的发生。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顺产后的心理护理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0" r="288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情绪管理在顺产后护理中至关重要，有助于减轻产妇焦虑、抑郁等不良情绪，促进产后恢复。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产妇在分娩后容易出现情绪波动，如焦虑、抑郁等，这可能影响其睡眠、饮食和哺乳。护士应关注产妇的情绪变化，提供心理疏导和支持，帮助其调整心态，保持乐观积极的态度。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护士可以采取多种方法来帮助产妇进行情绪管理，如指导深呼吸、冥想、放松训练等，同时鼓励产妇与家人和朋友交流，分享感受和经验，以获得更多的情感支持。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家庭支持对于顺产后的产妇来说非常重要，能够减轻其负担，提高其生活质量。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包括配偶、父母、公婆等家庭成员的支持和帮助，如照顾婴儿、提供饮食和住宿等。护士应鼓励家庭成员积极参与产妇的护理工作，同时指导家庭成员如何提供有效的支持和帮助，以减轻产妇的负担，提高其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良好的睡眠对于顺产后的产妇恢复非常重要，护士应提供睡眠指导，帮助产妇建立良好的睡眠习惯。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在分娩后需要充足的休息和睡眠，以促进身体恢复和乳汁分泌。护士应关注产妇的睡眠状况，评估其睡眠质量，并提供睡眠指导，如建议保持安静的环境、避免过度兴奋和刺激、建立规律的睡眠时间等。同时，护士还可以指导产妇如何放松身心，缓解焦虑和压力，以促进良好的睡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顺产后的恢复指导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https://d.book118.com/115343314302011103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2024-09-13T06:33:37.285</cp:lastPrinted>
  <dcterms:created xsi:type="dcterms:W3CDTF">2024-09-12T22:33:37Z</dcterms:created>
  <dcterms:modified xsi:type="dcterms:W3CDTF">2024-09-12T22:33:39Z</dcterms:modified>
</cp:coreProperties>
</file>