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36C68-D8E8-46CE-A775-48DF407BD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511E-0523-4428-989A-0CA5D2DA4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7B4F9-1457-44B2-A4B7-2177AFAA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F2572-6599-4534-B4A3-4605AEE62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80C76-65BE-4AF0-8A2F-2F451926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A06798-C578-4AF8-B436-CC32A46C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EF4066-2CE5-4A7D-9BE8-6A7243DDF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29087-33A6-4429-BC4E-57C5518E4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43445-9766-488F-9459-0E21ECEA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F5082-98AC-4033-8738-E19C778B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AB9AA-42A2-4970-B0F9-F61168574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441110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社会事业局上半年工作总结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民生改善与群众获得感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创新驱动发展战略实施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党的建设和党风廉政建设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下半年工作安排与展望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疫情防控工作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推进社区建设，加强社会救助和福利服务，提高居民生活质量。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社会服务工作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教育事业发展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文化体育事业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丰富群众文化活动，加强体育设施建设，提升城市文化软实力。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积极应对新冠疫情，加强防控措施，保障公众健康和安全。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优化教育资源配置，提高教育质量，促进教育公平。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上半年工作回顾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贯彻执行国家和地方社会事业政策法规，制定并实施社会事业发展规划。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推进社会事业改革和发展，提高公共服务水平和质量。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负责教育、文化、体育、卫生等社会事业的管理和服务工作。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加强社会事业基础设施建设，促进经济社会协调发展。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710" r="1871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942" b="194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社会事业局职责与任务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37" r="124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国际形势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全球疫情持续蔓延，国际经济政治格局深刻调整，对我国社会事业发展带来挑战和机遇。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国内形势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我国经济社会发展进入新阶段，社会事业改革发展面临新的任务和要求。同时，新冠疫情对社会事业发展造成了一定影响，需要积极应对和调整。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随着科技进步和经济社会发展，社会事业将呈现数字化、智能化、融合化等趋势。需要加强前瞻性思考和战略布局，推动社会事业创新发展。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国内外形势分析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失业保险稳岗返还政策落实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加大对企业的稳岗支持力度，失业保险稳岗返还政策有效减轻了企业负担。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工伤保险预防机制完善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强化工伤预防，推动工伤保险从被动补偿向主动预防转变。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养老保险全国统筹实施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成功推进养老保险全国统筹，实现了跨省异地就医直接结算和养老保险关系转移接续。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社会保障制度改革推进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33" b="13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教育事业均衡发展举措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义务教育优质均衡发展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优化教育资源配置，推动义务教育从基本均衡向优质均衡迈进。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职业教育产教融合深化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加强职业教育与产业对接，深化产教融合、校企合作，提升职业教育服务经济社会发展的能力。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高等教育内涵式发展推进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引导高校特色发展、内涵发展，提高人才培养质量和科研创新能力。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医疗卫生人才队伍建设加强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加大医疗卫生人才培养和引进力度，提升医疗卫生队伍整体素质和服务水平。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医疗卫生服务体系完善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加强基层医疗卫生服务体系建设，提升基层医疗卫生服务能力。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公共卫生应急能力提升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强化公共卫生应急管理体系建设，提高应对突发公共卫生事件的能力。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医疗卫生服务水平提升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完善公共文化服务设施网络，提高公共文化服务效能。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公共文化服务体系建设加强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举办各级各类体育赛事活动，推动全民健身和竞技体育全面发展。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体育赛事活动丰富多样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加强文化创意产业培育和发展，推动文化产业成为国民经济支柱性产业。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文化创意产业快速发展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文化体育事业繁荣发展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民生改善与群众获得感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持续推动精准扶贫政策，确保贫困人口稳定脱贫，减少返贫现象。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精准扶贫政策落实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通过发展特色产业、加强技能培训等措施，提高贫困地区自我发展能力。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产业扶贫成效显著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" r="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加强扶贫资金监管，确保资金使用规范、透明，提高资金使用效益。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扶贫资金使用规范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扶贫攻坚战成果巩固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加大就业政策宣传力度，提高政策知晓率和覆盖面。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就业政策宣传普及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创业扶持措施得力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就业服务质量提升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00" b="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落实创业扶持政策，提供创业培训、资金支持等服务，激发社会创业活力。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加强公共就业服务机构建设，提高服务质量和效率，促进充分就业。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就业创业政策落实情况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通过促进经济发展、调整收入分配政策等措施，实现居民收入稳定增长。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居民收入增长稳定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加大再分配调节力度，缩小收入分配差距，促进社会公平。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收入分配格局改善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完善社会保障制度，提高保障水平，切实保障困难群众基本生活。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社会保障制度完善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居民收入增长及分配优化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建立健全社会救助制度，对特殊困难群体给予及时有效救助。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社会救助制度健全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推动社会福利事业发展，提高福利水平和服务质量。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福利事业稳步发展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鼓励和支持社会慈善事业发展，营造全社会关心支持慈善事业的良好氛围。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社会慈善事业蓬勃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社会救助和福利体系完善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公共服务能力提升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简化办事流程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通过优化和简化政务服务流程，减少办事环节和所需材料，提高办事效率。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加强人员培训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对政务服务人员进行定期培训，提高业务水平和服务意识，确保为群众提供优质服务。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完善监督机制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建立政务服务监督机制，对服务过程进行全程跟踪和督导，确保服务质量。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政务服务水平提高举措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https://d.book118.com/115344111040011104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2024-09-13T20:49:01.973</cp:lastPrinted>
  <dcterms:created xsi:type="dcterms:W3CDTF">2024-09-13T12:49:01Z</dcterms:created>
  <dcterms:modified xsi:type="dcterms:W3CDTF">2024-09-13T12:49:04Z</dcterms:modified>
</cp:coreProperties>
</file>