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FCFE3-4068-4299-ACDC-68D603C8A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494F5-67D2-407B-A185-5A43C94FD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EC42C-F04B-4985-A5FC-254251870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33378-AAEA-4AAB-8233-6B0F8A2FB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BAF432-2D8E-4D2C-AF64-778E51467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1326A6-9F26-4138-8E17-48CD13779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F34B2D-C4F0-4407-BEE9-3192F0C26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4E6EC-603A-4DC1-8884-5C78817DD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3F0AA-0601-4F3C-BC96-C3ACB35F8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1BFF4-07C0-4C88-B2E8-71A72912C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D9A88-20E6-491F-B945-704E9C717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0314305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2023年车队长年终总结和规划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2023年工作亮点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2024年工作计划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提升个人和团队能力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对公司的建议和期望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车队按照计划完成了年度运输任务，保障了公司生产和销售的需求。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完成年度运输任务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通过优化路线、更新设备和技术手段，车队整体运输效率得到提升。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提高运输效率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通过合理安排调度、减少空驶和拼车等方式，有效降低了运输成本。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降低运输成本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完成的任务和目标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在运输过程中发生交通事故，车队长及时协调处理，确保运输任务不受影响。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交通事故处理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驾驶员管理问题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针对驾驶员纪律松散、驾驶技能不足等问题，车队长加强培训和考核，提高了驾驶员的整体素质。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针对车辆维护保养不及时的问题，车队长加强了车辆检查和保养制度，确保车辆安全运行。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车队长在2023年的工作中，成功地完成了各项任务和目标，取得了一定的成绩。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成功之处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在工作中也存在一些不足之处，如对驾驶员管理不够严格、对市场变化不够敏感等。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不足之处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针对不足之处，车队长需要进一步加强学习和实践，提高自身的管理水平和应对能力。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自我评估和反思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2023年工作亮点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突出的业绩和成果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完成年度运输任务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车队长带领团队顺利完成了年度运输任务，实现了公司设定的目标，提升了运输效率。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降低运输成本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通过优化路线、合理调度和资源整合，车队长有效降低了运输成本，提高了公司的经济效益。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提升安全水平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在车队长的带领下，团队加强了安全管理和培训，实现了安全事故零记录，保障了人员和货物的安全。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推行绿色运输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为了响应环保号召，车队长引导团队采用更加环保的运输方式和技术，减少了运输过程中的环境污染。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改进调度系统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通过改进调度系统，实现了更加科学、合理的车辆调度，提高了运输效率和服务质量。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引入智能化管理系统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车队长积极推动智能化管理系统的应用，通过大数据分析和实时监控，优化了运输过程，提高了管理效率。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创新和改进的实践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车队长注重团队成员的培训和发展，培养了一批具备专业技能和良好职业素养的团队成员。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培养优秀团队成员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通过有效的沟通和激励措施，车队长营造了一个积极向上、团结协作的团队氛围，提高了团队凝聚力和执行力。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营造积极向上的团队氛围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车队长的专业素养、工作态度和领导能力成为团队成员学习的榜样，对提升团队整体水平起到了积极的推动作用。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树立良好榜样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对团队的贡献和影响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加强与客户的沟通，提高客户满意度，树立良好的企业形象。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提升运输效率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通过优化调度和路线规划，降低运输成本，提高运输效率。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培养优秀团队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通过培训和激励措施，提升团队整体素质，打造高效协作的团队氛围。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目标和愿景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引入先进的调度软件，实现智能化调度，提高车辆利用率。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优化调度系统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加强车辆维护和驾驶员培训，确保运输过程的安全可靠。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强化安全管理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积极开拓新客户和市场，扩大业务范围，提高市场占有率。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关键任务和行动计划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https://d.book118.com/116003143050010041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2024-09-08T02:17:44.523</cp:lastPrinted>
  <dcterms:created xsi:type="dcterms:W3CDTF">2024-09-07T18:17:44Z</dcterms:created>
  <dcterms:modified xsi:type="dcterms:W3CDTF">2024-09-07T18:17:46Z</dcterms:modified>
</cp:coreProperties>
</file>