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20023-8DA7-404F-B080-F1E6F029A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156B4-8018-42A8-9345-E52F00CC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A5308-A6C9-47A5-AD29-937FF6990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C8D56-C328-4DF6-BD65-B907B00FB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DD5F6-63D8-41A4-BCFC-58473C5C3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06B63-D0B7-44D3-9557-B7AE91D79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3B643D-BCBB-4C76-BCBA-ED1139D92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8076F-4E47-4341-B1D6-884EFAF9F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DEEEA-7C7F-4AB9-9F62-08768235E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BE50E-F784-4301-810B-449AFB8F4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C97BD-2281-4495-8204-00D9E720C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03210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 吸痰试卷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吸痰操作中的问题及处理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吸痰操作的注意事项和安全防护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吸痰操作的评价和改进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吸痰操作的定义和目的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吸痰是一种护理操作，通过负压吸引装置清除呼吸道内的痰液及分泌物，保持呼吸道通畅。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防止痰液滞留引起的呼吸困难、窒息等严重后果，保障患者的生命安全。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患者呼吸道内有痰液、分泌物滞留，导致呼吸困难、窒息风险；患者意识不清、咳嗽无力等无法自行排痰的情况。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患者患有大咯血、严重心血管疾病、呼吸道急性炎症等病症，以及无法耐受吸痰操作的患者。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吸痰操作的适应症和禁忌症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整理用物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核对患者身份及吸痰目的，向患者及家属解释操作过程。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将吸痰管插入气道，按照吸痰操作规范进行吸引，注意吸引负压不宜过大，以免损伤呼吸道黏膜。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在吸痰过程中观察患者的面色、呼吸、心率等情况，如有异常及时处理。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评估患者情况，准备吸痰装置、手套、消毒用品等所需物品。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安置体位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根据患者情况安置合适体位，常用体位包括平卧位、半卧位和坐位。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吸痰完毕后，清理用物，清洗消毒吸痰装置，做好记录。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吸痰操作的基本流程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在吸痰前，需要评估病人的病情、意识状态、呼吸道通畅程度等，以确定是否需要进行吸痰操作。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准备好吸痰器、吸痰管、生理盐水、治疗盘等必要的用物，确保操作过程中所需的物品齐全。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确保操作环境清洁、安静，必要时需要遮挡病人的隐私，保证操作过程舒适、安全。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450" b="284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吸痰时的注意事项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选择合适的吸痰方式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根据病人的具体情况，选择合适的吸痰方式，如经口、经鼻或气管插管等。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控制吸痰时间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每次吸痰时间不宜过长，一般不超过15秒，以免对病人造成不必要的损伤。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注意无菌操作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在吸痰过程中，要遵循无菌操作原则，避免交叉感染。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观察病人反应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吸痰后需要密切观察病人的呼吸、心率、血压等指标，以及是否有呛咳、呼吸困难等症状，以便及时处理。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清理用物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吸痰结束后，要及时清理用物，对吸痰器进行清洗、消毒，确保清洁卫生。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记录操作过程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对吸痰操作过程进行详细记录，包括操作时间、吸痰量、病人反应等信息，为后续治疗和护理提供参考。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吸痰后的处理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吸痰操作中的问题及处理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https://d.book118.com/116003210223010041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2024-09-08T21:55:27.374</cp:lastPrinted>
  <dcterms:created xsi:type="dcterms:W3CDTF">2024-09-08T13:55:27Z</dcterms:created>
  <dcterms:modified xsi:type="dcterms:W3CDTF">2024-09-08T13:55:29Z</dcterms:modified>
</cp:coreProperties>
</file>