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A4C7F-46A0-4FA7-86EE-18027511A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ED88B-1586-4DA6-9960-4FE6145AA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B3097-6850-48F7-B8B5-C2F0EB2FF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AE3A5-5806-41FF-829D-536242A30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34769D-0BFA-4F86-BDB2-2C7466D8B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08BA3-6CF3-4D20-9683-5CC818B10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B11CE-1B62-4729-9439-BB2E65EB1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11356-66F2-4156-AEAC-A8397B09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3E102-63D4-44E1-AD12-F05DE0CFB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01D10-FD88-4726-B14E-17062D75F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91A1B-34AB-4693-9376-8B4D8CD50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042240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《面积曲面积分》PPT课件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面积曲面积分的计算公式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面积曲面积分的计算实例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面积曲面积分的物理意义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在三维空间中，对封闭曲面进行积分，计算其面积的过程。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∫∫Σ Pdydz + Qdzdx + Rdxdy，其中Σ表示封闭曲面，P、Q、R分别表示曲面法线方向上的坐标函数。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面积曲面积分的定义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定义公式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面积曲面积分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面积曲面积分在解决实际问题中具有重要应用，如流体动力学、电磁学、热力学等领域。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数学理论体系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面积曲面积分是数学理论体系中的重要组成部分，是连接一维和二维积分的重要桥梁。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计算复杂度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相对于一维和二维积分，面积曲面积分的计算复杂度较高，需要掌握一定的计算技巧和公式。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面积曲面积分的重要性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坐标系选择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选择合适的坐标系（如直角坐标系、柱面坐标系、球面坐标系等），以便简化计算过程。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投影法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将三维问题转化为二维问题，通过计算投影面积来求解。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数值方法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对于复杂的三维曲面，可以采用数值方法进行近似计算，如离散网格法、有限元法等。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面积曲面积分的计算方法概述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面积曲面积分的计算公式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008" b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曲面在点M(x,y,z)处的切平面与z轴的交点构成的曲线称为曲面在该点的法线。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法线所在的直线在点M处的切线向量与法线向量是垂直的。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曲面的第一基本形式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721" r="207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曲面的第二基本形式是曲面在点M(x,y,z)处的切平面上任取一点P，过点P作垂直于切线的直线，该直线在xoy平面上的投影线段的长度除以点P到xoy平面的垂直距离。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第二基本形式只与曲面在某一点的切平面有关，与点P在切平面上的位置无关。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曲面的第二基本形式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首先，将曲面划分为若干个小的曲面片，然后对每个小的曲面片分别计算其上的面积曲面积分，最后将所有的面积曲面积分求和即可得到整个曲面的面积曲面积分。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假设曲面由参数方程表示为：x=x(u,v),y=y(u,v),z=z(u,v)，则其上的面积曲面积分为：∫∫[S]p(x,y,z)dydz+q(x,y,z)dzdx+r(x,y,z)dxdy，其中p,q,r分别是曲面在点(x,y,z)处的三个方向向量的分量函数。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面积曲面积分的计算公式推导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面积曲面积分的计算实例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https://d.book118.com/116004224034010041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2024-09-07T23:43:14.648</cp:lastPrinted>
  <dcterms:created xsi:type="dcterms:W3CDTF">2024-09-07T15:43:14Z</dcterms:created>
  <dcterms:modified xsi:type="dcterms:W3CDTF">2024-09-07T15:43:16Z</dcterms:modified>
</cp:coreProperties>
</file>