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2D20A-8288-49E4-A51D-F964C036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0D7AF-CBD5-4FFC-BB3F-97B4FD8B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42E8B-18BE-49E0-8BAA-56ECEC52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7B62C-E134-4779-9624-5F98FF12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6E0B4-5040-478D-A653-E95CBD6A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9878F-9B84-495C-A742-6BAA53FB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39FB1-9668-45FE-AA6B-612C2D60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96404-5596-4565-851D-0F3BE735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83251-D6A7-4D0D-88E5-B0339880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BFEED-D394-497B-81A2-FD1A7E01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AFA7-89EE-45F7-933E-17C4917C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10023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做品质工作的心得体会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品质工作的核心理念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品质工作的实践方法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品质工作面临的挑战与对策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品质工作取得的成果与收获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对未来品质工作的展望与建议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通过严格的品质控制，确保产品达到或超过行业标准，从而提高产品的可靠性和耐用性。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通过减少不良品率和提高生产效率，降低生产成本，为企业创造更多利润。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高品质的产品能够赢得消费者的信任和口碑，提升品牌知名度和市场占有率。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针对不同客户的需求，提供定制化的产品和服务，增强客户满意度和忠诚度。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及时响应和处理问题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对于客户反馈的问题和投诉，迅速响应并妥善处理，积极改进产品和服务质量。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与客户保持密切沟通，深入了解客户对产品的期望和需求，确保产品能够满足客户的要求。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417" b="1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通过提供安全、环保、优质的产品和服务，积极履行企业的社会责任，赢得社会的认可和赞誉。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通过高品质的产品和服务，展示企业的专业能力和技术实力，赢得客户和合作伙伴的信任和尊重。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品质工作有助于提升品牌形象和品牌价值，增强企业在市场中的影响力和竞争力。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在品质工作中，我们始终追求更高的标准和质量水平，通过不断学习和实践，提升自己的专业技能和知识水平。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不断追求更高标准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品质工作需要我们关注每一个细节，确保产品的每一个部分都符合高标准的质量要求，追求精准度和完美度。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注重细节和精准度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在工作中，我们不断寻找改进的空间和机会，通过优化流程、改进工艺等方式，提高产品的品质和效率。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不断改进和优化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在品质工作中，我们时刻保持警惕，及时发现潜在的问题和隐患，并采取措施加以解决，确保产品的稳定性和可靠性。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发现问题并及时解决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我们积极学习新知识、新技术和新方法，不断创新和改进工作方式和方法，提高工作效率和质量。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我们鼓励员工积极参与品质改进工作，发挥他们的创造力和主动性，共同推动品质工作的进步和发展。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树立高远的目标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在品质工作中，我们树立高远的目标，不断挑战自己的极限，追求卓越的品质和成就。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我们勇于承担责任和压力，积极面对挑战和困难，以坚定的信念和毅力追求卓越。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不断超越自我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在工作中，我们不断超越自我，突破自己的舒适区，追求更高的成就和更大的进步。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品质工作的实践方法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明确品质目标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根据产品或服务的特点，设定明确的品质目标，包括性能、可靠性、安全性等方面。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针对每个生产或服务环节，制定详细的操作流程和规范，确保每个步骤都有明确的执行标准。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不断完善标准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根据实践经验和市场反馈，不断完善和优化品质标准和流程，以适应不断变化的市场需求。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对发现的问题及时进行分析和处理，找出根本原因，采取有效措施加以解决，防止问题扩大和重复发生。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提高员工对品质工作的认识和重视程度，通过培训和考核等方式，增强员工的品质意识和操作技能。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通过定期检查和抽样检验等方式，对生产或服务过程进行全面监控，确保每个环节都符合品质要求。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强化过程控制和监督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https://d.book118.com/116010023231010054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2024-09-22T04:59:12.725</cp:lastPrinted>
  <dcterms:created xsi:type="dcterms:W3CDTF">2024-09-21T20:59:12Z</dcterms:created>
  <dcterms:modified xsi:type="dcterms:W3CDTF">2024-09-21T20:59:14Z</dcterms:modified>
</cp:coreProperties>
</file>