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6AABD-2FAC-47B0-B2F1-9B6B1FEEF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8DEE0-1883-481E-9676-E88DE6982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8871D-38C4-485C-8EC4-5E8813000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4D172-C002-441B-A75C-6FCF3AF80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6FBC1C-681B-41B7-B8B4-B3F5E9094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EF0921-F015-4F82-AC69-CD32076D4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872102-78DE-4C9F-B7BE-8D601510C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7AD954-5A71-451B-A10D-424847CD7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F0655-B8BE-45D6-9CD9-152FD1379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3B2ED-5ACD-4AE1-BB7E-49776C07A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97C41-0F7F-4233-BEA9-66F4E68C8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01102012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入职培训展望未来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入职培训的重要性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入职培训的主要内容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入职培训的方法和形式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未来入职培训的趋势和展望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入职培训的重要性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通过入职培训，新员工可以快速了解公司的文化、价值观和使命，更好地融入团队。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了解公司文化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熟悉工作流程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建立人际关系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培训中会介绍公司的工作流程和规范，有助于新员工更快地适应工作环境。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培训为新员工提供了一个与其他同事交流和建立联系的平台，有助于建立良好的人际关系。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帮助新员工快速融入团队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入职培训会教授新员工必备的工作技能和工具，提高其工作效率。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458" r="11458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掌握基本技能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培训中会明确新员工的工作目标和职责，使其更有针对性地开展工作。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明确工作目标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培训会培养新员工的问题解决能力和应对突发状况的能力，使其更加胜任工作。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提升问题解决能力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提高新员工的工作技能和效率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804" b="158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培养新员工的公司文化和价值观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理解公司使命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通过培训，新员工可以深入了解公司的使命、愿景和价值观，从而更好地践行。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培养团队精神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培训有助于培养新员工的团队合作精神，使其更好地融入集体。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传承公司优良传统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培训是新员工了解和传承公司优良传统的机会，有助于公司文化的传承和发展。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入职培训的主要内容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介绍公司的成立背景、发展历程和未来目标，使新员工更好地理解公司的文化和价值观。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明确公司的行为准则和道德规范，让新员工了解在工作场所应有的行为和态度。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公司文化和价值观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行为准则和道德规范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公司历史和愿景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641" r="346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详细介绍新员工的岗位职责、工作内容和期望绩效，使新员工明确自己的工作任务和目标。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介绍公司的工作流程和相关制度，包括审批流程、报告制度等，帮助新员工更快地适应工作。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工作职责和流程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强调团队合作的重要性，介绍团队成员和各自的职责，促进新员工与团队成员的沟通和协作。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培训新员工有效的沟通技巧，包括倾听、表达、反馈等，以提高工作场所的沟通效率。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83" r="23083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团队协作和沟通技巧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详细介绍公司的产品或服务，包括产品特点、优势和市场定位，使新员工更好地理解公司的业务。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客户需求和反馈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培训新员工如何收集和反馈客户需求，帮助新员工更好地满足客户需求和提高客户满意度。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产品和服务介绍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引导新员工制定个人职业规划，包括短期和长期目标，帮助新员工明确职业发展方向。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介绍公司的晋升机制和培训计划，鼓励新员工不断学习和成长，提高个人职业竞争力。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晋升机制和培训计划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职业规划和职业发展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入职培训的方法和形式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课堂式培训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传统的面对面培训方式，适合理论知识和基础技能的传授。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通过讲师讲解、PPT展示、小组讨论等形式，使新员工系统地了解公司文化、规章制度、岗位职责等内容。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https://d.book118.com/116011020125010045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2024-09-14T07:21:06.979</cp:lastPrinted>
  <dcterms:created xsi:type="dcterms:W3CDTF">2024-09-13T23:21:07Z</dcterms:created>
  <dcterms:modified xsi:type="dcterms:W3CDTF">2024-09-13T23:21:09Z</dcterms:modified>
</cp:coreProperties>
</file>