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BDF458-649B-4EC8-973F-452CD1C295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3924A8-C3D5-4AAA-85A7-7B4D7BCF6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3EED3A-468F-4DDE-9BC1-D4CBF035D5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EDA25F-332E-437C-ACD5-A630A3A2E9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F24F30-FE1D-4B9B-92B2-8E879BE899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B3BD76-CC80-4816-8BD6-90ADA8EEEF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CAABE3-02D4-4B05-8069-57EB509CA6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E586C3-2392-4E9F-92C5-B5B2A639D1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F17442-7129-462E-9C04-03B9D6E33D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A1B734-1C2B-4FBC-945C-2AC0AFE8A9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EFA5E-070D-4B8F-96F6-BB30998A46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01304305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社会认知发展与青少年媒体道德观的关系探讨</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青少年社会认知发展概述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媒体道德观及其对青少年影响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社会认知发展与媒体道德观关系实证研究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存在问题及挑战</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社会认知是指个体对社会现象、社会规范、社会价值观等的理解和认知。在青少年时期，社会认知发展尤为关键，它影响着青少年的价值观形成、道德观念建立以及社会行为表现。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社会认知发展对青少年成长的重要性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媒体技术的快速发展和普及，青少年接触媒体的时间和频率大幅增加。媒体不仅为青少年提供了丰富的信息和娱乐内容，同时也在潜移默化中影响着他们的道德观念和行为习惯。因此，探讨媒体对青少年道德观的影响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媒体对青少年道德观的影响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研究目的：本研究旨在探讨社会认知发展与青少年媒体道德观之间的关系，揭示两者之间的内在联系和影响机制，为引导青少年形成正确的道德观念和行为习惯提供理论支持和实践指导。</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研究问题：本研究将围绕以下几个问题展开探讨</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社会认知发展如何影响青少年的媒体道德观？</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青少年的媒体道德观在社会认知发展过程中呈现出怎样的特点？</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如何通过教育和引导促进青少年社会认知发展和媒体道德观的良性互动？</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青少年社会认知发展概述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社会认知定义及理论基础</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社会认知定义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社会认知是指个体对他人、群体及社会现象的心理表征和认知过程，涉及对社会信息的感知、理解、判断和评价。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理论基础</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社会认知的理论基础主要包括社会心理学、认知心理学和发展心理学等，这些理论为社会认知研究提供了概念框架和方法论指导。</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青少年阶段是个体自我认知发展的关键时期，他们开始深入思考自己的价值观、信念和身份认同。</a:t>
            </a:r>
          </a:p>
        </p:txBody>
      </p:sp>
      <p:pic>
        <p:nvPicPr>
          <p:cNvPr id="6" name="Picture 6"/>
          <p:cNvPicPr>
            <a:picLocks noChangeAspect="1"/>
          </p:cNvPicPr>
          <p:nvPr/>
        </p:nvPicPr>
        <p:blipFill>
          <a:blip r:embed="rId2"/>
          <a:srcRect l="13042" r="130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自我认知发展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青少年倾向于通过社会比较来评价自己和他人的能力和价值，这种比较对他们的自尊心和自我效能感产生重要影响。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社会比较倾向</a:t>
            </a:r>
          </a:p>
        </p:txBody>
      </p:sp>
      <p:pic>
        <p:nvPicPr>
          <p:cNvPr id="10" name="Picture 10"/>
          <p:cNvPicPr>
            <a:picLocks noChangeAspect="1"/>
          </p:cNvPicPr>
          <p:nvPr/>
        </p:nvPicPr>
        <p:blipFill>
          <a:blip r:embed="rId3"/>
          <a:srcRect l="14667" r="14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917" r="149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由于认知能力和经验的限制，青少年在社会认知过程中可能出现一些偏差，如刻板印象、偏见和歧视等。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社会认知偏差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青少年阶段社会认知特点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家庭环境</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学校教育</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社会文化</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媒体影响</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影响青少年社会认知发展因素</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家庭环境对青少年的社会认知发展具有重要影响，父母的教养方式、家庭氛围和家庭经济条件等因素都会对孩子的社会认知产生影响。</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学校教育是青少年社会认知发展的重要场所，学校的课程设置、教育方式和教师素质等都会对学生的社会认知产生影响。</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社会文化对青少年的社会认知发展具有深远影响，不同文化背景和社会环境中的青少年会形成不同的社会认知特点和价值观念。</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媒体是现代社会中影响青少年社会认知的重要因素之一。媒体通过传递信息、塑造形象和引导舆论等方式，对青少年的社会认知产生广泛而深刻的影响。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媒体道德观及其对青少年影响</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08" b="200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指媒体在传播信息过程中应遵循的道德规范和行为准则，涉及信息真实性、公正性、尊重他人权益等方面。</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包括尊重事实、客观公正、积极向上、引人向善等方面，强调媒体在传播信息时应承担的社会责任。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媒体道德观概念及内涵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媒体道德观内涵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媒体道德观定义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833" r="98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如报纸、电视等，通过新闻报道、评论、访谈等形式，传递社会主流价值观和道德观念，对青少年道德观念形成具有重要影响。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传统媒体</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网络、社交媒体等，具有信息量大、传播速度快等特点，对青少年道德观念形成产生越来越大的影响。新媒体上的言论自由和信息多样性也带来了一定的挑战，需要青少年具备更高的信息甄别能力和道德判断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新媒体</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各类媒体对青少年道德观念塑造作用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案例分析：成功与失败案例剖析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一些媒体在报道新闻时，坚守真实、客观、公正的原则，为青少年树立了良好的道德榜样。例如，某电视台在报道一起校园欺凌事件时，不仅揭露了事实真相，还积极倡导反欺凌、关爱他人的道德观念，对青少年产生了积极的影响。</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成功案例</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一些媒体为了追求点击率或收视率，不顾信息真实性和社会责任，传播虚假信息或低俗内容，对青少年道德观念产生负面影响。例如，某网络平台曾发布一则关于青少年炫富的短视频，引发了广泛争议。该视频不仅传递了错误的价值观，还可能引导青少年追求物质享受、忽视精神追求，对青少年道德观念形成产生不良影响。</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失败案例</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https://d.book118.com/116013043050010044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STKaiti</vt:lpstr>
      <vt:lpstr>PingFang SC</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2024-09-12T14:07:54.819</cp:lastPrinted>
  <dcterms:created xsi:type="dcterms:W3CDTF">2024-09-12T06:07:54Z</dcterms:created>
  <dcterms:modified xsi:type="dcterms:W3CDTF">2024-09-12T06:07:57Z</dcterms:modified>
</cp:coreProperties>
</file>