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0A5FE-08F1-4754-BD3F-91BBA5E69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68C97-FCF9-404B-AF7A-11137A340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D829D-ED3F-449A-A9B7-A83362EE3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58ED14-CAB0-4686-85B4-D1F11326A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307A75-6E29-4308-9056-D29CE16E0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70C667-CECF-4347-B91D-519F4A1C1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A3AEE4-5635-41D2-B352-C83885FD1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A0FD2C-FF33-4A65-AA4D-74778E5DA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711640-118A-450C-90C8-9B2EA4C19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08D61-A4B4-4985-A44A-1D0A54D64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0F13A7-29C9-4131-99E5-3B80A5A9E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01405105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产程管理与销售管理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产程管理与销售管理的关系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产程管理中的关键要素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销售管理中的关键要素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产程管理与销售管理的挑战与对策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产程管理概述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产程管理是指对孕妇从怀孕到分娩的全过程进行系统、科学的管理，以确保母婴安全与健康。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有效的产程管理能够降低孕产妇和新生儿的死亡率，提高母婴健康水平，同时也有助于提升医疗机构的服务质量和声誉。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确保母婴安全，促进自然分娩，降低剖宫产率，提高产妇满意度。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个体化、人性化、科学化、规范化。即根据每位孕妇的具体情况制定个性化的管理计划，关注孕妇的心理和生理需求，运用科学的方法和手段进行管理，并遵循规范的操作流程。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形成完善的产程管理体系，包括孕期保健、分娩期护理、产褥期康复等多个方面，强调多学科协作和个体化服务。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主要关注孕妇的生理变化，以医生为主导进行干预。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逐渐认识到孕妇心理和社会因素对分娩的影响，开始提倡自然分娩和人性化服务。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销售管理概述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销售管理是指通过一系列组织、协调、计划和监督活动，对销售过程进行全面管理，以实现企业销售目标的过程。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管理是企业运营中不可或缺的一环，它直接关系到企业的市场份额、销售收入和利润水平。有效的销售管理能够提高销售效率，增强销售团队的凝聚力，促进企业与客户的良好关系，从而为企业创造更大的价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销售管理的目标与原则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销售管理的目标通常包括提高销售额、扩大市场份额、增强客户满意度和忠诚度、优化销售流程和提高销售效率等。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为实现上述目标，销售管理需要遵循一些基本原则，如客户导向、团队协作、数据分析驱动、持续改进和创新等。这些原则有助于企业在竞争激烈的市场环境中保持领先地位。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传统销售管理阶段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早期的销售管理主要关注销售技巧和人际关系，依靠销售人员的个人能力和经验进行销售。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现代销售管理阶段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随着市场竞争的加剧和客户需求的多样化，销售管理逐渐发展为以客户为中心、以数据为驱动的综合性管理活动。企业开始注重销售团队的专业素质和协作能力，以及销售流程的优化和标准化。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数字化销售管理阶段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近年来，随着互联网、大数据、人工智能等技术的快速发展，销售管理正经历着数字化变革。企业利用先进的技术手段对销售数据进行深度挖掘和分析，实现精准营销和个性化服务，提高销售效率和客户满意度。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产程管理与销售管理的关系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销售目标的设定和实现需要依赖于有效的产程管理，以确保产品质量和生产效率。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通过优化生产流程、提高产品质量和降低成本，产程管理为销售增长提供了有力支持。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相互促进的关系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产程管理支持销售增长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销售目标驱动产程管理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销售需求的波动和不确定性会对产程安排带来挑战，需要灵活调整生产计划和资源分配。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产程限制销售扩展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生产能力的限制、技术瓶颈或供应链问题可能会制约销售的扩展和市场份额的增长。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销售需求影响产程安排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相互制约的关系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强化跨部门合作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加强产程管理部门与销售部门之间的沟通和协作，共同解决生产和销售过程中的问题。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鼓励创新和技术升级，提高产品质量和竞争力，为销售增长提供持续动力。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根据市场需求和产能情况，合理配置资源，实现生产与销售的高效协同。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统一战略目标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将产程管理和销售管理纳入统一的战略目标下，确保两者在发展方向上保持一致。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协同发展的重要性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产程管理中的关键要素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产力是分娩的动力，包括子宫收缩力、腹肌和膈肌收缩力以及肛提肌收缩力。其中子宫收缩力是临产后的主要产力，贯穿于分娩全过程。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产道是胎儿娩出的通道，分为骨产道与软产道两部分。骨产道其实是指盆骨，软产道是指子宫下段、宫颈、阴道及骨盆底软组织构成的管道。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胎儿大小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胎儿大小是影响分娩的重要因素之一。胎儿过大可能导致分娩困难，增加剖宫产的风险。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产妇因素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https://d.book118.com/116014051055010041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2024-09-08T03:59:51.853</cp:lastPrinted>
  <dcterms:created xsi:type="dcterms:W3CDTF">2024-09-07T19:59:51Z</dcterms:created>
  <dcterms:modified xsi:type="dcterms:W3CDTF">2024-09-07T19:59:54Z</dcterms:modified>
</cp:coreProperties>
</file>