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7BEC3EC-2B91-43D4-A1FB-4FCB940C8D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D6DCEB2-C70C-40B0-9511-458D4940B0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4F95A1C-E3BE-4875-9820-B542F86193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FBCCCAC-DA64-4364-AA32-F58BCFCC88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7380E37-FAF3-42DF-B02C-7454E798BC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D48503E-A1C6-4D4B-B44E-1928FDA7E8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D036EDD-05FE-4FD7-8E49-F793D12A97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BF869D5-6178-4693-A1CF-CFDD0D8394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8E040D5-6FF0-4A1F-8D9E-F458BA2186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13C90C3-E249-415B-B272-06DB881F1D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25B9290-F36F-4910-ADA6-F3D93F09C4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22.jpeg" /><Relationship Id="rId5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3.jpeg" /><Relationship Id="rId3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4.jpeg" /><Relationship Id="rId3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5.jpeg" /><Relationship Id="rId3" Type="http://schemas.openxmlformats.org/officeDocument/2006/relationships/image" Target="../media/image4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1601504504201005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2182462" y="3823480"/>
            <a:ext cx="7827077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2"/>
            <a:ext cx="12191993" cy="1584959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33872"/>
            <a:ext cx="12192000" cy="1024128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1975806" y="2788085"/>
            <a:ext cx="8240388" cy="862965"/>
          </a:xfrm>
          <a:prstGeom prst="rect">
            <a:avLst/>
          </a:prstGeom>
        </p:spPr>
        <p:txBody>
          <a:bodyPr vert="horz" wrap="square" lIns="91440" tIns="45720" rIns="91440" bIns="45720" rtlCol="0" anchor="b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职场法则1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00000">
            <a:off x="-2466408" y="749879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2700000">
            <a:off x="-2472177" y="514684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044057" y="932800"/>
            <a:ext cx="6350425" cy="4992399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职场法则概述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职场基本法则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职场人际关系法则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职场发展法则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职场成功法则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职场法则的实践与应用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327" y="2845118"/>
            <a:ext cx="2621378" cy="11677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职场法则概述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561" r="30561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职场法则的定义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职场法则是企业文化的重要组成部分，是企业管理中不可或缺的一部分，对于企业的稳定发展和员工的职业成长具有重要意义。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职场法则是指在职场中普遍适用的行为准则和规范，旨在帮助员工在工作中保持良好的行为和态度，提高工作效率和职业素养。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4969" b="4969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5804" b="15804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职场法则的重要性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提高工作效率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遵守职场法则的员工能够更加高效地完成工作任务，减少工作中的失误和浪费，从而提高整体的工作效率。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增强团队协作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职场法则是团队协作的基石，能够促进员工之间的沟通和合作，增强团队的凝聚力和战斗力。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提升职业素养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遵守职场法则有助于提高员工的职业素养，使员工在职场中更加专业、成熟、有担当，提升个人形象和价值。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职场法则的起源可以追溯到工业革命时期，当时的企业开始意识到员工行为规范对于企业稳定和发展的重要性。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10375" b="10375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起源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随着时代的变迁和企业的变革，职场法则也在不断地发展和完善，以适应新的社会和经济环境。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4625" r="14625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3417" r="1341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随着科技的发展和全球化的加速，职场法则将继续发展和演变，以适应新的挑战和机遇。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职场法则的历史与发展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职场基本法则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尊重他人的观点、意见和感受，避免对他人进行贬低或攻击。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尊重他人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有效沟通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t="11583" b="1158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建立信任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14750" b="1475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清晰、准确地表达自己的想法和需求，倾听他人的意见和建议，避免误解和冲突。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通过诚实、公正和透明的行为，建立与同事和上级之间的信任关系。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尊重与沟通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积极参与团队活动，与同事协作完成共同的目标，发挥各自的优势，共同成长。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5811" r="5811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团队合作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在团队中发挥自己的特长和优势，为团队的成功做出贡献，不断提升自己的能力和价值。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个人贡献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明确团队成员的分工和职责，合理分配任务，提高工作效率和质量。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分工与合作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团队合作与个人贡献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自我发展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不断学习和提升自己的技能和能力，跟上职场的变化和发展，保持竞争力。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职业规划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制定明确的职业规划，包括长期和短期的目标，以及实现这些目标的具体计划和措施。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创新与改进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勇于尝试新的方法和思路，不断改进自己的工作方式和方法，提高工作效率和质量。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3417" r="13417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t="24" b="24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4625" r="14625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职业规划与自我发展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遵守职场礼仪规范，包括着装、言谈举止、待人接物等方面，展现专业素养和良好的修养。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职场礼仪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树立积极、正面的形象，展现自己的专业能力和人格魅力，赢得他人的尊重和信任。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形象塑造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自觉维护公司的形象和声誉，以公司的利益为重，积极宣传和推广公司的文化和价值观。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维护公司形象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职场礼仪与形象塑造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职场人际关系法则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尊重多样性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尊重他人的背景、观点和价值观，接纳和欣赏不同的人和想法。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建立共同目标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寻找与同事共同的目标，通过合作实现团队和个人的共赢。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积极沟通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保持开放和诚实的沟通，倾听他人的意见和需求，表达自己的观点和需求。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4111" r="14111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建立良好的人际关系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7208" r="7208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寻求妥协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在处理冲突时，寻求双方都能接受的妥协方案，以达到双赢的结果。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保持冷静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在面对冲突和矛盾时，保持冷静和理性，避免情绪化的反应。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有效沟通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通过开放、坦诚的沟通，了解对方的立场和需求，寻求共同的解决方案。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处理职场冲突与矛盾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https://d.book118.com/116015045042010055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83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2024-09-22T17:02:29.253</cp:lastPrinted>
  <dcterms:created xsi:type="dcterms:W3CDTF">2024-09-22T09:02:29Z</dcterms:created>
  <dcterms:modified xsi:type="dcterms:W3CDTF">2024-09-22T09:02:31Z</dcterms:modified>
</cp:coreProperties>
</file>