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C88A97-02BD-455B-BC62-2EEA1AC9FE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FFAD4-AD59-4278-97E6-1A53BA2BC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7C3E-EB35-4D41-A42C-634340A9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FA4C9-DD05-4EDE-BFCC-346130C3A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F84BBA-8C68-4819-A810-504F15E07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8055BA-7EA0-44BE-93E8-552DE4326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AF336E-0612-4800-9C98-95DD0FE69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266E81-A454-4056-9B1A-1E1D80C80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1B3307-2662-4A39-BF3A-7437EBE8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6222B8-128D-484E-964F-C36BF2B86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2FF41-52FD-428D-A591-0D9829349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881BF-3EC8-488C-873C-831B70BE7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4ADA707-7A26-4A40-8D6A-2D3F915E30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D661CB4-C7EE-4DB0-8885-1C2939F1D65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2022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零售行业安全生产规章制度培训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零售行业安全生产规章制度培训概述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零售行业安全生产理论知识培训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零售行业安全风险防范培训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零售行业安全生产监管与评估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零售行业安全生产事故案例与分析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零售行业安全生产规章制度培训概述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零售行业安全生产规章制度培训的重要性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零售行业是一个与消费者直接接触的行业，安全生产规章制度的培训对零售行业至关重要。只有确保安全，才能保障员工和顾客的生命财产安全，提高企业的可持续发展。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安全生产规章制度概念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明确规范工作行为和流程，确保生产安全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针对零售行业特殊情况进行制定，必须符合相关法律法规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减少事故发生率，提高员工安全意识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需要进行培训的原因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提升员工技能，降低企业风险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具体目的和意义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培训重点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安全操作规程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相关法律法规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定期集中培训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岗位培训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考核测试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员工反馈调研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接受培训人员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所有员工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新员工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特种作业人员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为什么需要进行零售行业安全生产规章制度培训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零售行业存在着诸多潜在的安全隐患，如火灾、抢劫、货物倾斜等，只有通过规章制度的培训，能够提高员工的安全意识和应急响应能力，有效减少事故发生的可能性。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零售行业安全生产理论知识培训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安全生产的基本概念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安全生产是指在生产过程中，保障生产设施、设备和人员不受损害的一系列活动。在零售行业中，安全生产至关重要，不仅关乎员工的生命安全，也直接影响企业的可持续发展。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安全生产理论对零售行业的指导意义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重视安全，预防事故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提升员工安全意识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制定规章制度，明确责任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建立安全管理体系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加强培训教育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不断完善安全机制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持续改进安全措施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如何进行零售行业安全生产风险评估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对可能存在的危险进行识别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辨识潜在风险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根据风险程度进行等级评定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评估风险等级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针对不同风险制定相应措施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定期检查，及时调整措施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持续监测风险情况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加强安全培训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建立事故应急预案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定期演练应急方案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配备必要的应急设备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建立监测系统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进行安全检查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风险管理的具体措施和方法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使用安全设备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采取自动化工艺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定期维护设备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零售行业事故应急处理流程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立即拨打应急电话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报警求助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阻止他人进入事故现场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现场封锁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按规定逃生路线疏散人员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安全疏散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人伤事故处理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立即停止作业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提供紧急救援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发送伤员至医院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物品损坏事故处理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尽快保护现场证据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调查事故原因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启动理赔流程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恶劣天气事故应对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提前做好应急准备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及时通知相关人员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调整工作计划以确保安全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常见事故处理技巧和方法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火灾事故处理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立即拉响火警报警器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迅速疏散人员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使用灭火器扑灭初起火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零售行业安全生产相关法律法规概述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明确了生产经营单位的安全生产主体责任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《安全生产法》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对防火工作做出了具体规定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《消防法》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规定了工作场所的卫生要求和管理程序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《职业卫生法》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零售行业安全风险防范培训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店面安全风险防范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详细分析店面存在的安全隐患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零售店面安全隐患分析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介绍有效的店面安全预防措施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店面安全防范措施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消防安全培训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学习火灾的防范知识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消防安全常识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掌握灭火器等设备的正确使用方式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消防设备使用方法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防盗措施及应对方法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安装监控设备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制定防盗措施计划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货品安全管理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货品安全管理的重要性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保护商品财产安全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减少货品损失风险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https://d.book118.com/116020223013010104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零售行业安全生产规章制度培训</vt:lpstr>
      <vt:lpstr>目录</vt:lpstr>
      <vt:lpstr>第1章 零售行业安全生产规章制度培训概述</vt:lpstr>
      <vt:lpstr> </vt:lpstr>
      <vt:lpstr>安全生产规章制度概念</vt:lpstr>
      <vt:lpstr>培训目的</vt:lpstr>
      <vt:lpstr>培训对象</vt:lpstr>
      <vt:lpstr>为什么需要进行零售行业安全生产规章制度培训</vt:lpstr>
      <vt:lpstr>第2章 零售行业安全生产理论知识培训</vt:lpstr>
      <vt:lpstr> </vt:lpstr>
      <vt:lpstr>安全生产理论对零售行业的指导意义</vt:lpstr>
      <vt:lpstr>如何进行零售行业安全生产风险评估</vt:lpstr>
      <vt:lpstr>风险管理的具体措施和方法</vt:lpstr>
      <vt:lpstr>零售行业事故应急处理流程</vt:lpstr>
      <vt:lpstr>常见事故处理技巧和方法</vt:lpstr>
      <vt:lpstr>零售行业安全生产相关法律法规概述</vt:lpstr>
      <vt:lpstr>第3章 零售行业安全风险防范培训</vt:lpstr>
      <vt:lpstr>店面安全风险防范</vt:lpstr>
      <vt:lpstr>消防安全培训</vt:lpstr>
      <vt:lpstr>货品安全管理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2024-09-29T14:52:46.235</cp:lastPrinted>
  <dcterms:created xsi:type="dcterms:W3CDTF">2024-09-29T06:52:46Z</dcterms:created>
  <dcterms:modified xsi:type="dcterms:W3CDTF">2024-09-29T06:52:48Z</dcterms:modified>
</cp:coreProperties>
</file>