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1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5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image" Target="../media/image5.png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6E069-0080-4C01-8E76-8DAABBE63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A402A-AE3E-49B0-8CFA-697AB5D0A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59636-1167-4995-9C05-009D0715F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A1BC3-71E3-4810-8D31-B54DC7CEA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355FF5-3482-41C5-ACCE-3B725F33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E514C-AFCD-491B-8F68-EFB22850B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EFC95E-DBAB-4629-BD35-096B4DAC7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50BB3-9E03-4DC5-A689-3342D6A49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14B93-266B-45D0-8FFE-A453356A2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D87B5-B43B-4824-8D9E-E350114E3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8FEC1-D80B-40D8-BB70-07EDC7AFA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pic>
        <p:nvPicPr>
          <p:cNvPr id="2097163" name="@svg_logo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837" y="5840527"/>
            <a:ext cx="609600" cy="122798"/>
          </a:xfrm>
          <a:prstGeom prst="rect">
            <a:avLst/>
          </a:prstGeom>
        </p:spPr>
      </p:pic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6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ags" Target="../tags/tag65.xml" /><Relationship Id="rId19" Type="http://schemas.openxmlformats.org/officeDocument/2006/relationships/tags" Target="../tags/tag6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219700" y="3917984"/>
            <a:ext cx="6972301" cy="2940017"/>
          </a:xfrm>
          <a:prstGeom prst="rect">
            <a:avLst/>
          </a:pr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163" r:id="rId2"/>
    <p:sldLayoutId id="2147492164" r:id="rId3"/>
    <p:sldLayoutId id="2147492165" r:id="rId4"/>
    <p:sldLayoutId id="2147492166" r:id="rId5"/>
    <p:sldLayoutId id="2147492167" r:id="rId6"/>
    <p:sldLayoutId id="2147492168" r:id="rId7"/>
    <p:sldLayoutId id="2147492169" r:id="rId8"/>
    <p:sldLayoutId id="2147492170" r:id="rId9"/>
    <p:sldLayoutId id="2147492171" r:id="rId10"/>
    <p:sldLayoutId id="214749217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tags" Target="../tags/tag116.xml" /><Relationship Id="rId17" Type="http://schemas.openxmlformats.org/officeDocument/2006/relationships/tags" Target="../tags/tag117.xml" /><Relationship Id="rId18" Type="http://schemas.openxmlformats.org/officeDocument/2006/relationships/tags" Target="../tags/tag118.xml" /><Relationship Id="rId19" Type="http://schemas.openxmlformats.org/officeDocument/2006/relationships/tags" Target="../tags/tag119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2210205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工作成绩总结与团队协作经验总结与分享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203708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203771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77698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77761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团队协作经验总结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464756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464820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分享与交流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29070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29076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工作成绩总结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工作成绩总结</a:t>
            </a:r>
            <a:endParaRPr lang="zh-CN" altLang="en-US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目标完成情况</a:t>
            </a:r>
            <a:endParaRPr lang="zh-CN" altLang="en-US"/>
          </a:p>
        </p:txBody>
      </p:sp>
      <p:sp>
        <p:nvSpPr>
          <p:cNvPr id="1048932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成果展示：展示完成的工作成果和业绩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设定目标：明确具体的工作目标和计划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完成情况：按时按质完成各项任务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反思与改进：对已完成工作的反思和改进建议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任务完成情况</a:t>
            </a:r>
            <a:endParaRPr lang="zh-CN" altLang="en-US"/>
          </a:p>
        </p:txBody>
      </p:sp>
      <p:sp>
        <p:nvSpPr>
          <p:cNvPr id="1048998" name="圆角矩形 3"/>
          <p:cNvSpPr/>
          <p:nvPr>
            <p:custDataLst>
              <p:tags r:id="rId2"/>
            </p:custDataLst>
          </p:nvPr>
        </p:nvSpPr>
        <p:spPr>
          <a:xfrm rot="16200000">
            <a:off x="2764302" y="1104079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4"/>
          <p:cNvSpPr/>
          <p:nvPr>
            <p:custDataLst>
              <p:tags r:id="rId3"/>
            </p:custDataLst>
          </p:nvPr>
        </p:nvSpPr>
        <p:spPr>
          <a:xfrm rot="16200000">
            <a:off x="2764302" y="-278763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1"/>
          <p:cNvSpPr/>
          <p:nvPr>
            <p:custDataLst>
              <p:tags r:id="rId4"/>
            </p:custDataLst>
          </p:nvPr>
        </p:nvSpPr>
        <p:spPr>
          <a:xfrm rot="16200000">
            <a:off x="8320418" y="-281936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0"/>
          <p:cNvSpPr/>
          <p:nvPr>
            <p:custDataLst>
              <p:tags r:id="rId5"/>
            </p:custDataLst>
          </p:nvPr>
        </p:nvSpPr>
        <p:spPr>
          <a:xfrm rot="16200000">
            <a:off x="2764302" y="2483113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31"/>
          <p:cNvSpPr/>
          <p:nvPr>
            <p:custDataLst>
              <p:tags r:id="rId6"/>
            </p:custDataLst>
          </p:nvPr>
        </p:nvSpPr>
        <p:spPr>
          <a:xfrm rot="16200000">
            <a:off x="8320418" y="1099637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34"/>
          <p:cNvSpPr/>
          <p:nvPr>
            <p:custDataLst>
              <p:tags r:id="rId7"/>
            </p:custDataLst>
          </p:nvPr>
        </p:nvSpPr>
        <p:spPr>
          <a:xfrm rot="16200000">
            <a:off x="8320418" y="2481209"/>
            <a:ext cx="1105246" cy="52432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文本框 5"/>
          <p:cNvSpPr txBox="1"/>
          <p:nvPr>
            <p:custDataLst>
              <p:tags r:id="rId8"/>
            </p:custDataLst>
          </p:nvPr>
        </p:nvSpPr>
        <p:spPr>
          <a:xfrm>
            <a:off x="6442571" y="4551346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完成任务的反思与改进：对完成任务过程中的不足进行反思，提出改进措施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2" name="文本框 6"/>
          <p:cNvSpPr txBox="1"/>
          <p:nvPr>
            <p:custDataLst>
              <p:tags r:id="rId9"/>
            </p:custDataLst>
          </p:nvPr>
        </p:nvSpPr>
        <p:spPr>
          <a:xfrm>
            <a:off x="6442571" y="3169774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完成任务的成果：具体成果展示，如数据、图表、案例等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4" name="文本框 13"/>
          <p:cNvSpPr txBox="1"/>
          <p:nvPr>
            <p:custDataLst>
              <p:tags r:id="rId10"/>
            </p:custDataLst>
          </p:nvPr>
        </p:nvSpPr>
        <p:spPr>
          <a:xfrm>
            <a:off x="886455" y="4551981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完成任务时间：按时完成、提前完成、延迟完成等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6" name="文本框 14"/>
          <p:cNvSpPr txBox="1"/>
          <p:nvPr>
            <p:custDataLst>
              <p:tags r:id="rId11"/>
            </p:custDataLst>
          </p:nvPr>
        </p:nvSpPr>
        <p:spPr>
          <a:xfrm>
            <a:off x="6442571" y="1788202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完成任务过程中的困难与挑战：具体描述遇到的困难与挑战，以及如何解决的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8" name="文本框 15"/>
          <p:cNvSpPr txBox="1"/>
          <p:nvPr>
            <p:custDataLst>
              <p:tags r:id="rId12"/>
            </p:custDataLst>
          </p:nvPr>
        </p:nvSpPr>
        <p:spPr>
          <a:xfrm>
            <a:off x="886455" y="1790106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完成项目数量：具体数字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0" name="文本框 16"/>
          <p:cNvSpPr txBox="1"/>
          <p:nvPr>
            <p:custDataLst>
              <p:tags r:id="rId13"/>
            </p:custDataLst>
          </p:nvPr>
        </p:nvSpPr>
        <p:spPr>
          <a:xfrm>
            <a:off x="886455" y="3174216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完成项目质量：优秀、良好、合格、不合格等评价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2" name="圆角矩形 7"/>
          <p:cNvSpPr/>
          <p:nvPr>
            <p:custDataLst>
              <p:tags r:id="rId14"/>
            </p:custDataLst>
          </p:nvPr>
        </p:nvSpPr>
        <p:spPr>
          <a:xfrm rot="16200000">
            <a:off x="201063" y="3667318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圆角矩形 8"/>
          <p:cNvSpPr/>
          <p:nvPr>
            <p:custDataLst>
              <p:tags r:id="rId15"/>
            </p:custDataLst>
          </p:nvPr>
        </p:nvSpPr>
        <p:spPr>
          <a:xfrm rot="16200000">
            <a:off x="201063" y="2284476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7180" y="2281938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圆角矩形 27"/>
          <p:cNvSpPr/>
          <p:nvPr>
            <p:custDataLst>
              <p:tags r:id="rId17"/>
            </p:custDataLst>
          </p:nvPr>
        </p:nvSpPr>
        <p:spPr>
          <a:xfrm rot="16200000">
            <a:off x="201063" y="5045717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7180" y="3663510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7180" y="5045082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成果展示与评估</a:t>
            </a:r>
            <a:endParaRPr lang="zh-CN" altLang="en-US"/>
          </a:p>
        </p:txBody>
      </p:sp>
      <p:sp>
        <p:nvSpPr>
          <p:cNvPr id="10490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工作成果：列举具体的工作成果，如项目完成情况、业绩指标等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评估标准：明确评估工作成果的标准，如质量、效率、创新等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自我评价：对自己的工作成果进行自我评价，分析优点和不足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团队反馈：收集团队成员对工作成果的反馈意见，以便改进和提高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反思与改进</a:t>
            </a:r>
            <a:endParaRPr lang="zh-CN" altLang="en-US"/>
          </a:p>
        </p:txBody>
      </p:sp>
      <p:sp>
        <p:nvSpPr>
          <p:cNvPr id="10491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回顾过去一年的工作成绩，总结经验和教训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提出改进措施，制定具体的行动计划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鼓励团队成员积极参与，共同改进工作方法和流程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分析存在的问题和不足，找出原因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团队协作经验总结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https://d.book118.com/116022102054010040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2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5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工作成绩总结与团队协作经验总结与分享</vt:lpstr>
      <vt:lpstr>目录</vt:lpstr>
      <vt:lpstr>添加章节标题</vt:lpstr>
      <vt:lpstr>工作成绩总结</vt:lpstr>
      <vt:lpstr>PowerPoint Presentation</vt:lpstr>
      <vt:lpstr>目标完成情况</vt:lpstr>
      <vt:lpstr>任务完成情况</vt:lpstr>
      <vt:lpstr>成果展示与评估</vt:lpstr>
      <vt:lpstr>反思与改进</vt:lpstr>
      <vt:lpstr>团队协作经验总结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2024-09-06T15:38:08.400</cp:lastPrinted>
  <dcterms:created xsi:type="dcterms:W3CDTF">2024-09-06T07:38:08Z</dcterms:created>
  <dcterms:modified xsi:type="dcterms:W3CDTF">2024-09-06T07:38:10Z</dcterms:modified>
</cp:coreProperties>
</file>