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04222A-20DC-49FF-A522-4EA4251A4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52941-040E-4E1F-8968-6DB47D46C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E22346-E200-4290-8FBE-DEB700EC7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EA5C27-3F23-4591-9675-04A89FAE3B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E8B01A-8CA8-454E-AADE-CA7914BB98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965EEC-8BCE-4B25-8E8F-67DECF1274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1155E9-E787-4094-A765-BA0A441968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B59A45-78FA-4AE8-8EBB-4F701DA64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6566DE-A0D7-41F7-BE82-D4F51AB9A3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687CCC-B387-431B-ADD9-1721C38D0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3DA925-A9A9-47EF-B6D4-F866FB629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02220523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电子商务行业2024年产能扩充与政策变革展望</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产能扩充计划与预期成果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政策变革对行业的影响及应对策略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供应链优化与物流体系建设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技术创新在产能扩充中的作用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风险评估与应对措施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行业现状及发展趋势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随着互联网的普及和消费者购物习惯的改变，电子商务行业规模不断扩大，成为全球最大的零售市场之一。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近年来，电子商务行业保持高速增长，预计未来几年增速将逐渐放缓，但仍将保持稳健增长。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电子商务行业规模与增长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增长速度</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行业规模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625" b="2562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424" b="5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购物方式变化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消费者越来越倾向于通过电子商务平台进行购物，享受便捷、快速的购物体验。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消费者对产品的个性化需求不断增加，要求电子商务平台提供更多定制化、个性化的商品和服务。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品质与服务要求提高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消费者对商品品质和服务质量的要求不断提高，对电子商务平台的信誉和口碑更加关注。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电子商务行业竞争激烈，市场集中度逐渐提高，少数大型平台占据主导地位。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主要参与者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亚马逊、阿里巴巴、京东等是电子商务行业的主要参与者，它们通过技术创新、模式创新等手段不断扩大市场份额。</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电子商务平台利用人工智能和大数据技术，实现精准营销、个性化推荐等，提高用户体验和购物转化率。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人工智能与大数据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物联网技术和智能物流的应用，使得电子商务平台的物流配送更加高效、准确，提高了用户满意度。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物联网与智能物流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随着移动支付、数字货币等新兴支付方式的发展，电子商务平台为消费者提供更多便捷、安全的支付选择。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新兴支付方式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创新技术应用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产能扩充计划与预期成果</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产能规模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当前电子商务行业产能规模庞大，但仍有提升空间，特别是在物流、仓储和数据处理方面。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产能利用率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目前产能利用率较高，但存在地区性和季节性差异，需要进一步优化资源配置。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产能瓶颈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物流配送、仓储管理和跨境贸易等方面是制约电子商务行业产能提升的瓶颈。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现有产能分析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扩充目标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计划在2024年将产能提升50%，特别是在物流、仓储和数据处理方面的产能。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时间表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分阶段实施扩充计划，2022年底前完成前期准备工作，2023年开始逐步推进，2024年全面实现扩充目标。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扩充目标及时间表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预计总投资额为100亿元人民币，用于物流、仓储、数据处理等方面的建设和升级。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投资预算</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资金来源包括企业自筹、银行贷款、政府补贴和投资者注资等多种渠道。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资金来源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投资预算与资金来源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预计扩充后市场占有率将提升至30%，成为行业内的领导者。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收益预测</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预计投资回收期为3年，内部收益率（IRR）达到20%，具有良好的盈利前景。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市场占有率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预期市场占有率和收益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政策变革对行业的影响及应对策略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跨境电商政策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近年来，政府出台了一系列支持跨境电商发展的政策，包括税收优惠、通关便利化、金融支持等。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反垄断与反不正当竞争政策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针对电商行业的垄断和不正当竞争行为，政府加强了监管和处罚力度，维护了市场秩序。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《电子商务法》实施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自2019年起，我国《电子商务法》正式实施，对电商平台的经营行为、消费者权益保护、数据安全等方面做出了明确规定。</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相关政策法规回顾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083" r="7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绿色电商与环保政策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随着环保意识的提高，政府可能出台相关政策鼓励电商平台推广绿色、环保产品，减少过度包装和浪费。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数据安全与隐私保护政策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预计政府将出台更为严格的数据安全和隐私保护政策，要求电商平台加强用户数据保护措施。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电商平台责任与监管政策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政府可能进一步强化电商平台的责任，要求其加强对入驻商家的管理和审核，打击假冒伪劣商品。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即将出台的政策变革内容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竞争环境优化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强化电商平台责任和监管政策有助于优化竞争环境，减少不正当竞争和假冒伪劣商品，提高消费者信任度。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绿色电商成为趋势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随着环保政策的推广，绿色电商将成为行业趋势，电商平台需要积极推广环保产品，减少资源浪费。</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运营成本增加</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更严格的数据安全和隐私保护政策可能导致电商平台的运营成本增加，需要投入更多资源进行技术升级和管理。</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政策变革对行业的影响预测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https://d.book118.com/116022205230010044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2024-09-13T10:52:08.526</cp:lastPrinted>
  <dcterms:created xsi:type="dcterms:W3CDTF">2024-09-13T02:52:08Z</dcterms:created>
  <dcterms:modified xsi:type="dcterms:W3CDTF">2024-09-13T02:52:10Z</dcterms:modified>
</cp:coreProperties>
</file>