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DF08A-6227-4103-A251-9A53B78B7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A7150-FA26-482E-9BE3-4CD8B21C8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5DED3-3C58-4197-B289-F4665C119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178FF4-347A-414F-BA11-2EFBE69CF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1AFF68-90E1-4964-A606-DFF121E4C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754083-F190-4991-93C2-82117C157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ED05C9-23E8-4930-B394-A11044CFA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FDD652-F7B7-40B9-B71D-04DC2B949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CC08AA-244B-4FAF-8B30-9D786010A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AE1AA-3610-4584-BEF9-79D1CFDBD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A4711-E810-4590-8E1E-84E44329D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0250342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试论经济型酒店客户营销的策略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经济型酒店市场现状及客户特点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经济型酒店客户营销策略制定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经济型酒店客户营销实施与管理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经济型酒店客户营销效果评估与优化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21" b="53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近年来，经济型酒店市场发展迅速，竞争激烈。为了在市场中脱颖而出，经济型酒店需要制定有效的客户营销策略。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客户是企业的重要资源，对于经济型酒店而言，吸引和留住客户是提高市场份额和盈利能力的关键。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客户营销的重要性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经济型酒店市场现状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研究目的：本文旨在探讨经济型酒店客户营销的策略，为酒店管理者提供有益的参考和借鉴。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研究问题：如何制定有效的客户营销策略，提高经济型酒店的市场竞争力和盈利能力？具体包括以下问题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如何吸引潜在客户？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如何提高客户满意度和忠诚度？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如何利用客户关系管理（CRM）系统提升营销效果？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如何应对竞争对手的挑战？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经济型酒店市场现状及客户特点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经济型酒店市场在过去几年中呈现出快速增长的趋势，市场规模不断扩大。随着消费者对经济型酒店的需求增加，该市场的潜力仍然巨大。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预计未来几年，经济型酒店市场将继续保持增长态势。随着旅游业的繁荣和消费者对高性价比住宿的追求，经济型酒店有望成为酒店业的重要增长点。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经济型酒店的客户对价格较为敏感，他们更注重性价比，追求经济实惠的住宿体验。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价格敏感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客户对经济型酒店的基本设施有一定要求，如舒适的床铺、干净的卫生间、热水供应等。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基本设施需求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经济型酒店的客户通常希望酒店位置便利，交通便捷，以便于他们的出行和探索目的地。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除了价格和品牌竞争外，服务质量也是经济型酒店竞争的关键。提供优质的服务和客户体验可以赢得客户的信任和忠诚度。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服务质量竞争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经济型酒店市场竞争激烈，多个品牌在市场上展开竞争。知名品牌如如家、7天、汉庭等通过品牌影响力和连锁经营优势占据一定市场份额。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价格是经济型酒店市场竞争的重要因素之一。为了在竞争中获得优势，一些酒店采取低价策略吸引客户。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经济型酒店客户营销策略制定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经济型酒店应明确自身市场定位，以中低收入群体、商务出差人士、背包客等为主要目标客户群体，提供性价比较高的住宿服务。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针对不同目标客户群体，经济型酒店可进一步细分市场，如针对商务出差人士提供商务房型和配套设施，针对背包客提供多人间和自助洗衣服务等。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目标客户选择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市场定位与目标客户选择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房型设计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经济型酒店应注重房型设计的实用性和舒适性，提供简洁、干净的客房环境，同时根据不同客户需求提供大床房、双床房、家庭房等多种房型选择。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配套设施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酒店应提供基本的住宿配套设施，如独立卫生间、空调、电视、免费Wi-Fi等，同时可根据目标客户需求提供自助早餐、健身房、自助洗衣房等增值服务。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经济型酒店应采用合理的定价策略，根据市场供需关系、竞争对手定价以及自身成本等因素制定价格，确保价格具有竞争力且能保证盈利。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酒店可通过会员制度、优惠券、限时折扣等促销手段吸引客户，提高客户粘性和忠诚度，同时也可与OTA平台合作进行联合营销和推广。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https://d.book118.com/116025034240010045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2024-09-14T22:45:35.372</cp:lastPrinted>
  <dcterms:created xsi:type="dcterms:W3CDTF">2024-09-14T14:45:35Z</dcterms:created>
  <dcterms:modified xsi:type="dcterms:W3CDTF">2024-09-14T14:45:37Z</dcterms:modified>
</cp:coreProperties>
</file>