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AD94E-DA0A-46E4-BEF6-B3E8EF735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4C405-DB47-4568-9173-981133F6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3A203-F553-4680-997F-D4179FB33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AD656-3C76-4B6E-8368-E3FC200A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10DA8D-60CB-4A78-BD82-862DA6EA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6E2BA-7EC2-4FF0-A27A-D29695ED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84B9B-7511-4464-84BE-270BAA10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C69A0-FF8B-45AF-9931-2835A18BE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AD3DC-684B-4347-92BE-71876A411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9A3D3-BFCA-472F-BEDC-966C1F4F1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1AB4A-728E-48C4-96F4-C4274388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25114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员工心理健康计划的目标和内容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员工心理健康计划的实施步骤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员工心理健康计划的评估和改进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心理健康的员工更能集中精力工作，减少因压力和焦虑导致的生产力下降。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减少员工离职率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良好的心理健康有助于增强员工的归属感，降低员工离职率。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提升员工幸福感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心理健康的员工更有可能感到满足和快乐，从而提高整体的工作环境。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随着社会竞争的加剧，员工面临的工作压力越来越大，可能导致心理问题。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过度工作或缺乏休息可能导致员工身心疲惫，影响心理健康。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工作中的冲突和不良的人际关系也可能对员工的心理健康造成影响。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人际关系困扰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员工心理健康问题的现状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员工心理健康计划的目标和内容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46" b="171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通过内部宣传、讲座和活动，普及心理健康知识，让员工了解心理健康的重要性。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消除员工对心理健康问题的歧视和偏见，鼓励员工积极寻求帮助和支持。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宣传心理健康知识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消除歧视和偏见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提高员工心理健康意识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在线学习资源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为员工提供心理健康培训课程，包括情绪管理、压力应对、自我调节等方面的知识和技巧。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建立在线学习平台，提供心理健康相关的学习资料和视频课程，方便员工随时学习。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提供心理健康教育和培训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设立心理咨询热线，为员工提供匿名、保密、专业的心理咨询服务。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为员工提供个人和团体心理辅导，帮助员工解决心理问题，提高应对能力。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建立心理健康咨询和支持系统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心理辅导和团体辅导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心理咨询热线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健康工作方式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提倡健康的工作方式，合理安排工作量和时间，避免过度劳累和压力过大。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鼓励员工建立良好的人际关系，提高沟通协作能力，营造积极向上的工作氛围。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促进员工心理健康的日常工作和生活环境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员工心理健康计划的实施步骤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https://d.book118.com/116025114124010051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2024-09-17T08:02:58.503</cp:lastPrinted>
  <dcterms:created xsi:type="dcterms:W3CDTF">2024-09-17T00:02:58Z</dcterms:created>
  <dcterms:modified xsi:type="dcterms:W3CDTF">2024-09-17T00:03:00Z</dcterms:modified>
</cp:coreProperties>
</file>