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0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3810019-4953-4355-9F52-6FE9D002A17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4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5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5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5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6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312C8-5EA5-464C-9C2E-1344C4666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AC350-931D-4AAE-88BE-CBDA180A0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3A83F-55E8-4056-A5B7-2EAD6AF40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DE82E9-92D7-471E-B81B-301939E40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9264C9-2B8E-4F07-9E2B-E7C7B920A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17A3F5-2A11-4AFD-AC94-6C2BEA3E1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18BC1A-A418-41EF-8474-AA1BD1613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392B3B-3757-440A-A1B0-2163B2254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C0F571-0110-43B7-B1CD-0AF2E6982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7CAB3B-B673-4CF0-BA58-1BFBF1A6A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5128A-45BC-4C49-9679-424A90B69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18F3E75-75A8-4BCB-B48D-95298606581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AD60F85-C5FB-468A-A818-5E29B7F4752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032152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销售团队管理培训引领团队开拓市场的领导力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引言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市场分析与定位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销售技巧与策略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绩效考核与激励机制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引言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销售团队管理培训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销售团队管理培训是提升团队绩效和销售业绩的关键举措。通过专业培训，团队成员可以提升沟通技巧、销售能力和团队协作，从而更好地应对市场挑战，开拓更多商机。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明确团队发展方向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确定具体目标和效果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挖掘团队潜在问题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分析问题与瓶颈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规划培训流程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列出计划和时间表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满足不同成员需求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制定个性化方案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成功案例分享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激励团队成员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分享销售经验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鼓舞团队士气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树立信心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实现销售目标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提升执行力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脱颖而出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参与团队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挑选优秀人才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确定成员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了解个人能力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分析现状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精准培养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制定培训方案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满足不同成员需求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销售团队管理培训的重要性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销售团队管理培训是提升团队效能的重要方法。培训可以帮助团队成员提升专业知识和技能，提高销售技巧，增强团队凝聚力，从而更好地应对市场变化，实现销售目标。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市场分析与定位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市场调研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市场调研对于销售团队管理至关重要。通过深入了解市场需求和竞争情况，团队可以更好地制定销售策略和解决方案。市场调研方法包括问卷调查、走访访谈等。在分析目标市场的发展趋势和竞争格局时，团队需要对行业动态、用户需求等方面进行详细了解，以找准市场机会和需求痛点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发掘优势和劣势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竞争对手的优势及不足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团队自身的优势和劣势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竞争策略的制定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应对策略和突破口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基于分析制定反击策略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寻找市场空白并突破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创新产品和营销手段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竞争分析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全面分析竞争对手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竞争对手的产品特点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市场份额和定位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销售策略和服务水平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市场定位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确定产品定位和目标客户群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产品定位和客户群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制定市场推广和营销策略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营销策略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探讨如何打破传统行业壁垒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打破行业壁垒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渠道拓展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渠道拓展对于团队的市场开拓至关重要。通过分析现有销售渠道的优劣势，团队可以更好地制定新的渠道拓展计划。同时，提升渠道服务和管理水平也是团队发展的必经之路。团队需要不断优化渠道布局，加大渠道投入，提升服务质量，以实现销售业绩的持续增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市场调研方法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细致分析用户需求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问卷调查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深入了解市场反馈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走访访谈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结合数据制定策略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https://d.book118.com/116032152013010104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销售团队管理培训引领团队开拓市场的领导力</vt:lpstr>
      <vt:lpstr>目录</vt:lpstr>
      <vt:lpstr>第一章 引言</vt:lpstr>
      <vt:lpstr> </vt:lpstr>
      <vt:lpstr>培训目标</vt:lpstr>
      <vt:lpstr>成功案例分享</vt:lpstr>
      <vt:lpstr>参与团队</vt:lpstr>
      <vt:lpstr>销售团队管理培训的重要性</vt:lpstr>
      <vt:lpstr>第2章 市场分析与定位</vt:lpstr>
      <vt:lpstr>市场调研</vt:lpstr>
      <vt:lpstr>竞争分析</vt:lpstr>
      <vt:lpstr>市场定位</vt:lpstr>
      <vt:lpstr> </vt:lpstr>
      <vt:lpstr>市场调研方法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2024-09-29T14:58:07.560</cp:lastPrinted>
  <dcterms:created xsi:type="dcterms:W3CDTF">2024-09-29T06:58:07Z</dcterms:created>
  <dcterms:modified xsi:type="dcterms:W3CDTF">2024-09-29T06:58:09Z</dcterms:modified>
</cp:coreProperties>
</file>