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31334E-B23D-4F00-B89B-43384EB64A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351A5C-882B-422E-8AB6-74A874B113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A77993-CE4F-4435-948B-A0AEF69B0A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8AFFB6-19AE-423B-BF16-7A46103683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B6DAD1D-5BE4-4AD8-95AF-8C9FFB9AC7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40A8EA0-0FB5-48FD-AB76-47FA6D9B73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8024EF0-F130-445C-8DFD-EF2DEAFDE9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89C2D8-9F3C-4761-9DD3-FAD29600D2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18DC3D-EA1D-44E6-9868-2304DD36E8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5B6891-D427-4711-B4C8-5F8D3A8077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1B3C1E-8134-4CD9-8080-2F43CAC9EE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6035101225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床旁学习中的WI应用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WI基本概念与原理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床旁学习中WI应用场景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WI在床旁学习中优势分析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面临挑战及解决策略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未来发展趋势预测与展望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5267" b="526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462" r="54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背景与目的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057922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床旁学习是医学教育中的重要环节，有助于理论与实践结合，提高临床技能。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452917" y="3966127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随着无线互联网（WI）技术的发展，床旁学习中的WI应用逐渐普及，为学习者提供了更便捷、高效的学习方式。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847818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本文旨在探讨WI在床旁学习中的应用，分析其优势与不足，并提出改进建议。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WI技术使得学习者可以随时随地获取最新的医学资讯、临床指南等，有助于及时更新知识储备。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提供实时信息获取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通过WI技术，学习者可以与同行、导师进行实时交流，分享经验心得，提高学习效率。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促进交流与协作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WI技术为学习者提供了丰富的学习资源，如在线课程、虚拟实验室等，打破了传统床旁学习的局限性。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拓展学习资源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WI在床旁学习中的重要性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本文将首先介绍WI在床旁学习中的应用现状，接着分析其优势与不足，并结合实际案例进行讨论。最后，将提出改进建议，展望未来发展趋势。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本文按照“引言-WI在床旁学习中的应用-优势与不足-案例分析-改进建议-结论”的结构进行组织，逻辑清晰，层次分明。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汇报内容与结构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汇报结构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汇报内容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WI基本概念与原理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WI技术自20世纪90年代开始兴起，随着无线通信技术的不断发展和普及，WI已经广泛应用于各个领域。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在床旁学习中，WI技术为医护人员提供了便捷、高效的信息获取和交流方式。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496" r="9496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3104" b="3104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无线互联网（Wireless Internet，简称WI）是一种通过无线电波进行数据传输的网络技术。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WI定义及发展历程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933" r="5933"/>
          <a:stretch>
            <a:fillRect/>
          </a:stretch>
        </p:blipFill>
        <p:spPr>
          <a:xfrm>
            <a:off x="539110" y="1500306"/>
            <a:ext cx="4453160" cy="445316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827317" y="1652939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WI的核心原理是利用无线电波进行数据传输和通信。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5303897" y="1500306"/>
            <a:ext cx="1289643" cy="4453160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827317" y="3205107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WI技术包括无线局域网（WLAN）、无线广域网（WWAN）、无线个人网（WPAN）等多种类型，其中WLAN在床旁学习中应用最为广泛。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27317" y="4795486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WI技术涉及的主要协议和标准包括IEEE 802.11系列、3GPP、蓝牙等，这些协议和标准保证了不同设备之间的互操作性和通信质量。</a:t>
            </a:r>
          </a:p>
        </p:txBody>
      </p:sp>
      <p:sp>
        <p:nvSpPr>
          <p:cNvPr id="7" name="Freeform 7"/>
          <p:cNvSpPr/>
          <p:nvPr/>
        </p:nvSpPr>
        <p:spPr>
          <a:xfrm>
            <a:off x="5682324" y="1976969"/>
            <a:ext cx="532790" cy="435254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751818" y="3549091"/>
            <a:ext cx="381610" cy="381610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738407" y="5059127"/>
            <a:ext cx="396240" cy="384048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WI核心原理与技术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1938" r="11938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在医学领域，WI技术被广泛应用于远程医疗、移动医疗、床旁教学等方面。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通过WI技术，医护人员可以实时获取患者的病情信息、检查结果和诊疗方案，提高诊疗效率和准确性。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同时，WI技术也为医护人员提供了便捷的学习和交流平台，促进了医学知识的传播和共享。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WI在医学领域应用概述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床旁学习中WI应用场景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通过无线连接将实时超声影像传输至平板电脑或手机，便于床旁即时查看和分析。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便携式超声设备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运用先进的图像处理算法，对获取的实时影像进行增强、滤波、分割等操作，提高图像质量和诊断准确性。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实时图像处理技术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利用三维重建技术，将二维影像数据转化为三维立体模型，便于更直观地理解和分析病例。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三维重建与可视化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实时影像获取与处理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通过无线网络将病例资料、影像数据等实时共享给参与讨论的人员，提高沟通效率。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病例资料共享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教学示范与互动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0010" r="1001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多学科协作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利用高清视频、实时标注等功能，进行床旁教学示范，加强理论与实践的结合，提高教学效果。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支持多学科专家同时参与病例讨论，提供全面的诊疗建议和方案。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病例讨论与教学示范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https://d.book118.com/116035101225010042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2024-09-10T12:05:42.505</cp:lastPrinted>
  <dcterms:created xsi:type="dcterms:W3CDTF">2024-09-10T04:05:42Z</dcterms:created>
  <dcterms:modified xsi:type="dcterms:W3CDTF">2024-09-10T04:05:44Z</dcterms:modified>
</cp:coreProperties>
</file>