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CBC13-5A01-4ED3-AF5F-8706DCE1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B5629-C7C9-4A29-9CC0-40545912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6E11-98AF-4541-8572-EE296354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CB1D4-3844-4FC1-A2C7-2E3D6FB9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C6611-A431-4A94-A797-9C42F766B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E113D-8DF8-4473-A830-0F661D28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B71D6-6CC3-4077-98AB-A4F2BEC83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62A11-2FFA-4A18-9A30-AD9683C7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8A756-DBA9-4897-9994-1215A6B5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5E4FF-A238-4069-ABA1-A7E70CBC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DF9FE-AFD0-4930-B46D-EC288726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022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护理礼仪ppt案例分享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案例一：专业形象的塑造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案例二：沟通技巧的运用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案例三：人文关怀的体现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案例四：团队协作的展示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91" b="2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通过案例分享，让护理人员了解护理礼仪在提高护理服务质量中的重要性，从而在实际工作中更好地运用护理礼仪。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良好的护理礼仪有助于提升护士的形象，增强患者对护士的信任感和满意度。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通过案例分享，增强护理团队的凝聚力和协作精神，提高整体护理水平。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通过实际案例的分享，启发护理人员思考如何更好地运用护理礼仪，提高服务质量。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分享成功的案例，让护理人员学习并借鉴他人的成功经验，提升自己的护理技能。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案例分享有助于增强护理人员之间的沟通与交流，共同探讨解决问题的方法。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案例一：专业形象的塑造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得体的服饰是塑造专业形象的基础，能够展现出护理人员的精神风貌和职业素养。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护理人员的着装应整洁、规范，符合医院规定，如佩戴口罩、穿着工作服等。同时，颜色和款式应避免过于花哨或暴露，以简洁、大方为主。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服饰礼仪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整洁的仪容能够展现出护理人员的专业性和责任心，是患者信任的重要来源。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护理人员应保持面部清洁，女性应淡妆上岗，避免浓妆艳抹。头发应整洁、干净，工作期间不得佩戴过多饰品。指甲应修剪整齐，保持干净。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仪容礼仪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56" r="25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言谈举止是护理人员专业形象的重要组成部分，能够展现出其沟通能力和职业素养。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护理人员在交流时应使用礼貌用语，语气应温和、亲切。与患者沟通时应耐心倾听，关注患者的需求和感受。同时，应注意保护患者隐私，避免在公共场合谈论患者病情。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案例二：沟通技巧的运用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除了口头表达外，护士的身体语言也很重要。适当的眼神接触、微笑和姿势都能让患者感受到关心和尊重。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有效的倾听和表达是建立良好护患关系的关键。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护士在护理过程中，应积极倾听患者的需求和问题，并给予适当的回应。同时，护士的表达要清晰、简明，避免使用专业术语，确保患者能够理解。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适当的身体语言能够增强沟通效果。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安慰与鼓励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安慰和鼓励有助于缓解患者的紧张情绪。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护士应了解患者的文化背景、生活习惯和需求，以便更好地为其提供护理服务。个性化的关怀能够让患者感受到护士的用心，增强护患之间的信任。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了解患者的背景和需求，提供个性化的关怀。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护士在护理过程中，应关注患者的情绪状态，给予适当的安慰和鼓励。这有助于增强患者的信心，促进其积极配合治疗。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面对特殊情况，护士应具备灵活应变的能力。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在护理过程中，可能会遇到各种突发情况，如患者病情突然恶化、家属情绪激动等。护士应保持冷静，迅速采取应对措施，同时保持与患者和家属的良好沟通，确保问题得到妥善解决。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尊重患者的隐私和自主权。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护士在护理过程中，应尊重患者的隐私和自主权，不随意泄露患者的个人信息和病情。同时，在进行治疗和护理操作前，应征得患者的同意，确保其知情同意权得到保障。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https://d.book118.com/116040223014010100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2024-09-23T21:54:29.189</cp:lastPrinted>
  <dcterms:created xsi:type="dcterms:W3CDTF">2024-09-23T13:54:29Z</dcterms:created>
  <dcterms:modified xsi:type="dcterms:W3CDTF">2024-09-23T13:54:31Z</dcterms:modified>
</cp:coreProperties>
</file>