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98794-5304-4946-9FDE-4C9084843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EAFDF-22A6-4890-93BD-EEB562509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EFEBF-D6BB-4C0F-B762-3CBBDCEA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A6103-5C09-4BCA-89B5-43E2234D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EA1B4-0FD3-4DEB-8A31-253249A2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30E46-82B0-41F0-B66D-19F1908E4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E04AC-195A-4FA5-81C6-3BBBCC8E6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57449-0E38-49EB-9A40-759D474B0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4A25C-D032-47C6-BD43-3A4220304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5D1EA-CE23-47F4-A2DD-6986FF5A8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797B9-1C4F-4B57-855B-74785FC3A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410240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传染病科护士的职业发展规划与目标设定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建立人脉和合作关系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持续评估与调整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制定职业发展规划有助于传染病科护士明确自身职业目标，提升职业素养和综合能力，为患者提供更优质的护理服务。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适应医疗行业发展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随着医疗行业的不断发展和变革，传染病科护士需要不断更新知识和技能，以适应行业发展的需求。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提高护士工作满意度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通过职业发展规划，传染病科护士可以更好地认识自己，找到适合自己的职业发展方向，从而提高工作满意度和成就感。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负责传染病患者的护理工作，包括病情观察、生活护理、心理支持等。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严格执行感染控制措施，防止传染病的传播和交叉感染。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向患者和家属提供传染病防治知识和健康教育，提高患者自我管理能力。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参与传染病相关科研和学术活动，推动学科发展。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通过参加培训课程和实践活动，提高自己在传染病防控、护理操作等方面的专业技能。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积极与同事、上级和行业内专家建立联系，拓展人脉资源，为未来职业发展打下基础。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建立人脉关系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在了解自身特长和兴趣的基础上，明确自己在传染病科护理领域的职业定位和发展方向。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明确职业定位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通过进一步学习和实践，深化自己在传染病科护理领域的专业知识和技能。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深化专业领域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通过参加管理培训和实践锻炼，提高自己的护理团队管理和项目管理能力。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在传染病科护理领域的基础上，向相关领域如公共卫生、预防医学等拓展，提高自己的综合职业素养。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拓展职业领域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通过持续不断的学习和实践，成为传染病科护理领域的专家，具备较高的行业影响力和话语权。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成为行业专家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458" b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培养后备人才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积极参与行业交流和合作，推动传染病科护理领域的技术创新和服务提升。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通过带教、培训等方式，培养更多的优秀传染病科护士，为行业可持续发展做出贡献。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学习跨学科知识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学习与传染病相关的其他学科基础知识，如微生物学、免疫学等，以更全面地了解传染病的发病机制和防治策略。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深入学习传染病专业知识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不断学习和掌握新的传染病防治理论和技术，提高应对突发疫情的能力。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通过参加培训和实践锻炼，提高护理操作水平和应急处理能力。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加强与患者、家属和同事的沟通能力，提高团队协作效率。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999" r="2399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25" r="52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积极学习新知识、新技术，培养创新思维和解决问题的能力。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在面对疫情等紧急情况时，保持冷静、乐观的心态，提高心理承受能力和自我调节能力。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提升心理素质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提高综合素质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践行职业道德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坚守护士职业道德规范，为患者提供优质的护理服务。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参与公益活动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积极参加传染病防治相关的公益活动，为社会做出贡献。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追求职业成长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通过不断学习和实践，提升职业水平，实现个人职业成长和价值体现。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实现个人价值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学习最新的传染病防治指南和护理实践，了解最新的治疗方法和护理技术。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参加模拟演练和案例分析，提高应对突发传染病事件的能力。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参加传染病防治、护理技能等专业培训课程，提高专业知识和技能水平。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参加专业培训课程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https://d.book118.com/116041024004010034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2024-09-02T23:10:28.573</cp:lastPrinted>
  <dcterms:created xsi:type="dcterms:W3CDTF">2024-09-02T15:10:28Z</dcterms:created>
  <dcterms:modified xsi:type="dcterms:W3CDTF">2024-09-02T15:10:30Z</dcterms:modified>
</cp:coreProperties>
</file>