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2F1B68-472E-438E-892E-02C7E52B9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5A508A-FE4C-4A44-9771-23146298D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DC499-3E0F-46DF-AEEE-B6871A77C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5889D8-7BA1-4C4D-9B3E-CB0DCB628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DB1B3B-7683-419F-8DFF-268E30EC7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5BADD8-8506-47A6-BC57-CE006E08C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44BAE9-7A1B-49C0-8A24-0909C075E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49FD86-461B-43DF-B742-F8BF9F7EA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EF71FA-5FEF-4967-898D-91577B077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940FC-3654-44F0-B291-3BF094EAF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6772E1-206E-44E1-9312-88A4CC8CA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04104420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文秘工作计划书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行政管理优化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日常事务处理效率提高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保密工作加强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自我能力提升计划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公司是一家中型企业，业务涉及多个领域，包括但不限于市场营销、产品研发、客户服务等。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随着市场竞争的加剧和业务需求的不断增长，公司正在寻求更多的发展机遇和拓展空间。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公司现状及发展趋势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公司规模与业务范围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文秘人员是公司内外部沟通的重要桥梁，需要具备出色的沟通协调能力和敏锐的洞察力。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文书处理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形象代表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文秘人员需要熟练掌握各种办公软件和文书处理技巧，确保公司文档的高效、准确处理。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文秘人员代表着公司的形象和品牌，需要具备良好的职业素养和形象气质。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文秘工作重要性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通过优化工作流程和提升技能水平，提高文秘人员的工作效率和质量。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提高文秘工作效率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加强与公司内部各部门以及外部合作伙伴的沟通协调，确保信息的畅通和准确传递。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加强内外沟通协调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通过提升文秘人员的职业素养和形象气质，展现公司的专业形象和品牌价值。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提升公司形象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本计划书目标与期望成果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行政管理优化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894" b="48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78" b="184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文件管理与档案整理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文件分类与归档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按照文件性质、重要程度等进行分类，建立档案库，确保文件易于查找和调阅。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文件传递与登记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建立文件传递记录制度，确保文件传递的准确性和时效性。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档案保密与安全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严格遵守档案保密规定，确保档案安全，防止泄密事件发生。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协助安排会议日程、场地、设备等，确保会议的顺利进行。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会议筹备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负责会议的记录和纪要的整理，准确传达会议精神和要求。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会议记录与纪要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对会议决定的事项进行跟踪和督办，确保各项工作的落实。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跟踪与督办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会议筹备与记录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建立库存管理制度，定期盘点库存，确保用品数量准确、质量可靠。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办公用品采购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根据需求制定采购计划，选择合适的供应商，确保用品的质量和价格合理。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用品发放与登记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建立用品发放和登记制度，确保用品的按需分配和合理使用。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办公用品采购与库存管理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信息共享平台搭建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建立内部信息共享平台，方便各部门间文件传递和信息交流。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跨部门协作流程优化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梳理跨部门协作流程，减少冗余环节，提高工作效率。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定期会议安排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组织各部门定期召开沟通协调会议，确保信息畅通，及时解决问题。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内部部门间沟通协调机制建立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定期回访机制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制定定期回访计划，了解客户反馈，及时改进服务质量。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客户接待流程规范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制定客户接待标准流程，提升客户体验，展现公司专业形象。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客户关系管理系统建立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建立客户关系管理系统，记录客户需求和沟通历史，提供个性化服务。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外部客户接待及关系维护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https://d.book118.com/116041044200010050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2024-09-16T03:13:07.501</cp:lastPrinted>
  <dcterms:created xsi:type="dcterms:W3CDTF">2024-09-15T19:13:07Z</dcterms:created>
  <dcterms:modified xsi:type="dcterms:W3CDTF">2024-09-15T19:13:09Z</dcterms:modified>
</cp:coreProperties>
</file>