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0B23F-7D55-46AD-83BB-F3E4F5F3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89202-4DD4-4951-A87E-92739713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6D22D-9C7D-460C-9778-CBC07038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8AC19-356A-4083-BC61-26EE017D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C5871-55D6-4096-AE28-7910E5F03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283F2-39B4-4F0B-A844-7257D7EE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CE168-40F4-40E6-A6AC-9F1385BF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9F21E-9EF5-4FE1-AFC7-897E3DB0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DEDC4-0630-4FB8-B201-3B027AED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32FB-7BA9-4455-8240-6BBC5BD0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6AF3-AE68-490E-908E-BF387271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202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2023年内镜室院感年终总结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院感防控工作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完成内镜诊疗操作，包括胃肠镜、支气管镜等。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参与内镜清洗消毒工作，确保内镜器械的清洁和无菌状态。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参与内镜相关感染控制工作，包括监测、预防和控制感染。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严格遵守院感防控要求，确保患者和医务人员的安全。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实现内镜诊疗操作安全无事故，有效保障患者和医务人员的健康安全。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严格落实院感防控要求，确保内镜诊疗工作的顺利进行。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有效降低内镜相关感染的发生率，提高诊疗质量。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提升内镜室日常管理水平，优化诊疗流程，提高工作效率。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部分医务人员对院感防控知识掌握不够。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加强院感防控知识培训和考核，提高医务人员的意识和技能水平。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内镜清洗消毒工作存在一定困难。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加强内镜清洗消毒工作的监督和管理，确保清洗消毒流程的规范化和有效性。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部分患者对内镜诊疗存在恐惧和焦虑心理。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加强患者心理护理和健康教育，提高患者的认知和配合度。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院感防控工作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对内镜室的环境、设备、操作过程等进行日常监测，确保符合院感防控标准。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建立严格的报告制度，对发现的院感事件及时上报，并采取相应措施。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详细记录监测数据，定期进行分析，为改进院感防控工作提供依据。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日常监测与报告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严格执行手卫生规范，确保医护人员在进行内镜操作前后的手部清洁与消毒。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正确使用口罩、手套等防护用品，降低交叉感染的风险。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防护用品使用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对内镜设备、环境等进行定期清洁与消毒，确保无菌状态。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感染控制措施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制定针对内镜室医护人员的院感防控培训计划，提高防控意识与技能。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制作宣传海报、手册等，向患者及家属普及院感防控知识。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对培训效果进行评估，不断优化培训内容和方法，提高培训质量。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35" b="26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内镜清洗消毒质量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内镜清洗消毒流程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确保内镜在每次使用后及时进行清洗、消毒和灭菌，遵循国家相关标准和医院规定，确保内镜的清洁度和消毒效果。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清洗消毒设备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定期检查和维护清洗消毒设备，确保其正常运行，并按照规定进行校准和检测，以保证清洗消毒效果。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质量监测与反馈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建立质量监测机制，定期对内镜的清洗消毒质量进行检测和评估，及时发现和纠正问题，持续改进内镜清洗消毒工作。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患者安全保障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医疗废物分类与收集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根据医疗废物的分类标准，正确分类和收集内镜相关的医疗废物，避免交叉污染和意外伤害。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感染防控措施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严格执行医院感染防控措施，包括患者隔离、手卫生、防护用品使用等，降低交叉感染的风险。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患者告知与教育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向患者详细介绍内镜检查的注意事项和风险，确保患者充分了解并签署知情同意书。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医疗废物转运与处置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确保医疗废物及时转运至指定地点进行无害化处理，并做好转运过程中的防护措施，防止泄漏和扩散。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医疗废物管理制度与培训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建立完善的医疗废物管理制度，定期对相关人员进行培训和考核，提高其对医疗废物管理的重视程度和专业水平。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https://d.book118.com/116042025221010100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2024-09-25T02:32:15.634</cp:lastPrinted>
  <dcterms:created xsi:type="dcterms:W3CDTF">2024-09-24T18:32:15Z</dcterms:created>
  <dcterms:modified xsi:type="dcterms:W3CDTF">2024-09-24T18:32:17Z</dcterms:modified>
</cp:coreProperties>
</file>