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89A12-48E7-418A-88E5-43ECFAB16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31FE0-1DBF-4843-B841-6B0E61B9C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E7BF3-A544-4780-8873-78CF17C72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784477-7CDD-474A-AF61-8E46A276B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5E2C7A-B5A6-48E7-A2F3-781C34889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E53DD6-3D2F-49C7-B5D8-EA9771527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DADD27-C703-4877-A898-2A9C522F9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A332AB-3BBC-484B-9D40-97940DC8F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91DDA4-2554-4F80-A823-C98E21B83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8CBB2-BF9C-41D9-A133-5FA5B31D5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87C2E0-E542-43AF-8235-E4656DC31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043130051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后勤意识形态分析报告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后勤意识形态概述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后勤意识形态现状分析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后勤意识形态存在问题及原因分析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加强后勤意识形态建设对策建议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分析后勤意识形态的现状、问题和发展趋势，为制定科学合理的后勤管理策略提供决策依据。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随着国家经济的快速发展和军队现代化建设的深入推进，后勤保障任务日益繁重，对后勤意识形态工作提出了更高的要求。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本报告主要涵盖了军队后勤意识形态的各个方面，包括思想观念、价值取向、文化传统、制度规范等。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采用问卷调查、座谈会、文献资料分析等多种方法，对后勤意识形态进行深入剖析和研究。同时，结合国内外相关理论和实践经验，进行对比分析和归纳总结。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后勤意识形态概述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后勤意识形态定义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后勤意识形态是指后勤领域中的思想观念、价值取向、道德规范和行为准则等精神层面的总和。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它反映了后勤人员对后勤工作的认识、理解和态度，是指导后勤实践的重要思想基础。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引领后勤发展方向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后勤意识形态为后勤工作提供明确的价值导向和目标指引，确保后勤工作始终沿着正确的方向发展。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凝聚后勤力量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通过共同的价值观念和行为准则，后勤意识形态能够增强后勤人员的归属感和凝聚力，提高后勤整体效能。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推动后勤创新发展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后勤意识形态鼓励后勤人员积极探索、勇于创新，为后勤工作的改革与发展提供不竭动力。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后勤意识形态重要性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后勤意识形态特点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后勤意识形态源于后勤实践，又指导后勤实践，具有鲜明的实践性。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包容性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后勤意识形态兼收并蓄，能够吸纳各种有益的思想观念和行为方式，具有广泛的包容性。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随着时代的发展和后勤实践的变化，后勤意识形态也在不断调整和完善，具有动态发展的特点。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规范性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后勤意识形态对后勤人员的思想行为具有一定的约束和规范作用，确保后勤工作的有序进行。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后勤意识形态现状分析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思想稳定性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大多数后勤人员思想稳定，对工作充满热情，能够积极履行职责。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服务意识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后勤人员普遍具有较强的服务意识，能够主动为师生提供优质服务。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后勤人员之间团结协作，能够共同应对各种挑战和问题。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后勤人员思想状况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管理制度完善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学校后勤管理制度较为完善，涵盖了物资采购、设施维护、食品安全等方面。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执行力度有待加强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部分后勤人员在执行管理制度时存在不到位、不严格的情况，需要加强监督和管理。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信息化管理水平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后勤管理信息化水平有待提高，需要进一步完善信息化管理系统。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后勤管理制度及执行情况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相对于其他领域，后勤文化建设相对滞后，需要加强文化引领和氛围营造。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文化建设滞后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部分后勤人员在日常工作中缺乏积极性和主动性，需要营造更加积极向上的工作氛围。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氛围营造不足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对后勤工作的宣传引导不够，需要加强对外宣传，提高师生对后勤工作的认知度和满意度。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宣传引导不够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后勤文化建设及氛围营造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https://d.book118.com/116043130051010100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2024-09-24T06:22:31.363</cp:lastPrinted>
  <dcterms:created xsi:type="dcterms:W3CDTF">2024-09-23T22:22:31Z</dcterms:created>
  <dcterms:modified xsi:type="dcterms:W3CDTF">2024-09-23T22:22:33Z</dcterms:modified>
</cp:coreProperties>
</file>