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A8E4C-0D41-4132-AA42-C76F01372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140E0-DC05-4965-9721-55F840D61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DC23A-2681-4EAA-A857-0053C680D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D471D-FEA8-4D15-BD07-EDDD6E3DB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3D3FDD-A5E1-41B8-9534-CCE89D1F0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35B1B3-7E25-4FF0-948D-5BF8E9286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FD5083-A77B-4128-828E-0BAB2801F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EEB0F-03EF-4B44-89B8-ABE605ED0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51079-5FAD-4D0D-B4EA-192747876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FB9D5-894A-44B2-8061-1C7BB73C6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52E0B-6F27-4DBD-AFFB-08F9C3BD9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4313203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产品经理设计工作分享用户邀请设计总结电脑资料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产品经理角色与职责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用户邀请设计流程与策略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电脑资料整理与呈现技巧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案例分享：成功的产品经理设计实践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推动产品创新与发展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用户邀请设计可以激发用户的参与感和归属感，进而推动产品的创新与发展，为产品的持续改进和优化提供动力。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增强品牌认知度和用户黏性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通过用户邀请设计，可以让用户更加深入地了解产品品牌和产品特点，从而增强品牌认知度和用户黏性。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提升产品用户体验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通过用户邀请设计，将目标用户群体引入到产品设计过程中，以便更好地满足用户需求，提升产品的用户体验。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分享内容概述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用户邀请设计流程：详细介绍用户邀请设计的整个流程，包括目标用户群体的确定、邀请方式的选择、活动规则的制定、用户反馈的收集与处理等。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用户邀请设计实践案例：分享一些成功的用户邀请设计实践案例，包括案例的背景、目标、实施方案、效果评估等，以便读者更好地理解和应用用户邀请设计。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邀请设计的技巧与注意事项：总结一些在用户邀请设计过程中需要注意的技巧和注意事项，如如何选择合适的邀请方式、如何制定有效的活动规则、如何处理用户反馈等，以帮助读者更好地实施用户邀请设计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电脑资料在用户邀请设计中的应用：探讨电脑资料在用户邀请设计中的应用，如如何利用电脑资料分析用户需求、如何根据电脑资料优化用户邀请设计方案等，以提高用户邀请设计的针对性和有效性。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产品经理角色与职责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产品经理定义及角色定位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产品经理定义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产品经理是负责产品的全生命周期管理，从市场调研、需求分析、产品设计、开发实施到运营推广等各个环节的协调者和决策者。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产品经理在团队中担任着核心角色，需要充分了解用户需求和市场动态，协调各方资源，确保产品的成功推出和持续改进。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职责与工作内容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职责：负责产品的整体规划、设计和实施，确保产品满足用户需求和市场期望，实现产品的商业目标。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市场调研与用户需求分析：深入了解市场趋势和用户需求，为产品决策提供有力支持。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项目管理：协调研发团队、设计团队等各方资源，确保产品按计划顺利推进。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数据分析与优化：通过数据监控和用户反馈，持续优化产品功能和用户体验。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产品规划与设计：制定产品发展路线图，设计产品功能、界面和交互体验等。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与研发团队紧密合作，确保产品开发过程中的技术实现与产品设计的有效衔接。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与研发团队的协作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与设计团队协同工作，共同打造产品的视觉风格和用户体验。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与设计团队的协作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与市场团队配合，制定产品推广策略，提升产品的市场知名度和竞争力。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与市场团队的协作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与客户支持团队保持沟通，及时了解用户反馈和需求，为产品优化提供依据。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与客户支持团队的协作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与其他团队成员的协作关系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用户邀请设计流程与策略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目标用户群体确定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明确产品目标用户群体，包括年龄、性别、职业等特征。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用户需求调研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通过问卷、访谈等方式收集目标用户对邀请功能的需求和期望。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对收集到的需求进行整理、分类和分析，提炼出核心需求点。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用户邀请需求分析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现有流程分析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分析现有邀请流程的优点和不足，找出需要改进的环节。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设计原则制定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根据用户需求和产品目标，制定邀请设计的原则和指导思想。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流程优化方案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针对现有流程的不足，提出优化方案，包括简化步骤、提高用户体验等。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针对新用户，设计具有吸引力的邀请方式和奖励机制，提高新用户的注册率和活跃度。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新用户邀请策略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针对老用户，设计鼓励老用户邀请新用户的机制和奖励措施，促进用户之间的传播和推荐。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老用户邀请策略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针对高价值用户，提供个性化的邀请服务和专属奖励，提高高价值用户的留存率和贡献度。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高价值用户邀请策略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针对不同用户群体的邀请策略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电脑资料整理与呈现技巧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采用统一的文件命名规则，包含日期、项目名称、版本号等信息，方便后续查找和识别。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文件命名规范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67" r="9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文件夹结构规划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标签化管理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500" r="10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根据项目、时间、重要性等因素，合理规划文件夹层级结构，避免文件混乱。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使用标签对文件进行分类，可以快速筛选出同一标签下的所有文件，提高查找效率。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电脑资料分类与整理方法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https://d.book118.com/116043132033010040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2024-09-06T10:26:31.290</cp:lastPrinted>
  <dcterms:created xsi:type="dcterms:W3CDTF">2024-09-06T02:26:31Z</dcterms:created>
  <dcterms:modified xsi:type="dcterms:W3CDTF">2024-09-06T02:26:33Z</dcterms:modified>
</cp:coreProperties>
</file>