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67EBB-4B39-45CE-95F0-075C665DE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F7678-1661-4C7B-8987-1010E6999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8CBF4-64C1-4EAB-814F-1043AA80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5914A-30FA-4AF0-957F-8817675D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CC6CB-BF7E-45AB-A94D-05C55A541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13B6D-B08E-4910-909D-AFFE913B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ACC3F3-4C5D-40E5-BE8F-0B82DB03E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12FEB-C763-4797-BE1A-5430D4BA5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484F7-B48D-43C5-84E7-EDCB4B18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C7BB2-EC8D-4957-9B0F-4098887F2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093A5-7DEC-472B-92A8-EA98DD595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44132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如何进行晨间护理小查房PPT课件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及时发现和纠正患者护理中的问题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通过晨间护理小查房，可以及时发现患者在夜间或清晨出现的情况，如病情变化、并发症等，并及时采取措施进行纠正。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通过晨间护理小查房，可以了解患者的需求和期望，根据患者的实际情况调整护理计划，提高护理质量。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促进医护沟通与合作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晨间护理小查房是医护人员共同参与的活动，通过查房可以加强医护之间的沟通与合作，共同为患者提供更好的医疗服务。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晨间护理小查房能够及时发现和解决患者护理中的问题，保障患者的安全和健康。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提高护士专业水平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通过晨间护理小查房，护士可以不断学习和掌握新的知识和技能，提高专业水平。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良好的晨间护理小查房能够提升医院的整体形象和服务质量，增加患者对医院的信任和满意度。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晨间护理小查房的准备工作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选择一个不会打扰到患者休息的时间，通常在早晨进行。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选择一个安静、私密的地点，以便于进行查房。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负责检查患者的病情和护理情况。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负责执行医生的医嘱和护理操作。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如药剂师、营养师等，根据具体情况而定。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制作简洁明了的PPT课件，包括患者的基本信息、病情、护理计划等内容。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准备查房表格，以便记录患者的病情和护理情况。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查房表格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根据患者的需要准备相应的护理工具，如血压计、体温计等。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晨间护理小查房的实施步骤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选择一个合适的时间和安静的病房作为查房地点，确保参与人员能够集中精力。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准备必要的查房工具，如笔记本、笔、录音设备等，确保记录和反馈的准确性。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提前了解要查房患者的病情、治疗情况、护理措施等，以便更好地评估和指导。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https://d.book118.com/116044132025010032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2024-08-31T01:25:38.870</cp:lastPrinted>
  <dcterms:created xsi:type="dcterms:W3CDTF">2024-08-30T17:25:38Z</dcterms:created>
  <dcterms:modified xsi:type="dcterms:W3CDTF">2024-08-30T17:25:40Z</dcterms:modified>
</cp:coreProperties>
</file>