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FDD6A-27A9-4781-9417-5DA226139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FB778-82D3-4E45-96B8-C15811E4C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42829-B00A-4D0F-971A-87544DEA1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A78D3-0DA0-4FE0-80C7-5A22B64D4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A1DC19-958F-429F-80E1-A528FCC30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318B69-AB26-4190-B7BA-E5F8E43BA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F964B0-D52F-47AB-971D-18AE7E836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47312-143E-4BC4-8736-274273168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40EF8-D4AB-45F6-8571-EAB859350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060F7-AB51-4EE6-87EA-B206F682A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E24BF-0A40-4051-BC07-917F75371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50150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小学劳动教育研修计划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研修目标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研修内容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研修方式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研修时间安排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研修效果评估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研修资源保障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研修目标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286" b="132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提高学生劳动意识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了解劳动的意义和价值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通过讲解和展示，让学生明白劳动的意义和价值，认识到劳动是创造财富和幸福的源泉。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培养尊重劳动的观念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引导学生尊重各行各业的劳动者，理解劳动不分贵贱，树立正确的劳动价值观。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激发劳动热情和兴趣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通过开展有趣的劳动活动，让学生感受到劳动的乐趣，培养他们对劳动的热爱和投入。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根据学生的年龄和身心发展特点，制定适合他们的劳动教育计划，确保他们得到足够的劳动实践机会。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制定劳动教育计划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鼓励学生参与家庭劳动，如打扫卫生、洗衣做饭等，培养他们的自理能力和责任感。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家庭劳动实践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组织各种形式的学校劳动活动，如植树节、环保日等，让学生在集体劳动中锻炼协作和沟通能力。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学校劳动活动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培养学生劳动习惯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教给学生一些基本的劳动技能，如手工制作、修理等，让他们能够独立完成一些简单的劳动任务。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教授基本劳动技能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917" b="3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提高动手能力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708" r="8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通过实践操作和手工制作等活动，提高学生的动手能力和实践能力，培养他们的创新思维。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加强安全教育，教给学生劳动安全知识和应对突发情况的能力，确保他们在劳动过程中的安全。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增强学生劳动能力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研修内容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介绍劳动教育的定义、目的和意义，以及其在小学教育中的地位和作用。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042" r="14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劳动教育概述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解读与劳动相关的法律法规，如《劳动法》、《未成年人保护法》等，强调劳动教育的法制基础。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劳动法律法规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讲解劳动过程中的安全知识和卫生要求，提高学生的自我保护意识。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劳动安全与卫生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劳动理论知识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手工制作技能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培养学生动手能力和创造力，教授学生制作手工艺品、玩具等。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基本劳动技能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教授学生日常生活所需的劳动技能，如洗衣、做饭、打扫卫生等。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组织学生参观企业、工厂等，了解不同职业的特点和要求，增强学生对未来职业的认识和规划。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625" r="13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500" r="14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劳动技能培训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组织学生在校内进行各种形式的劳动实践，如植树、种花、清洁校园等。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校内劳动实践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鼓励学生参与社区、家庭等场所的劳动活动，如参加志愿者活动、家庭保洁等。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校外劳动实践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组织学生展示自己的劳动成果，如手工艺品、种植成果等，提高学生的自信心和成就感。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劳动成果展示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劳动实践活动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研修方式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讲解劳动教育的方法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介绍多种劳动教育的方法和技巧，包括项目式学习、情境教学等，帮助教师更好地开展劳动教育。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讲解劳动教育的评价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讲解如何评价学生的劳动成果和表现，以及如何根据评价结果调整教学方法和内容。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讲解劳动教育的意义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通过课堂讲解，让教师理解劳动教育在小学教育中的重要地位，明确劳动教育的目的和意义。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课堂讲解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08" r="13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示范教学评价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展示如何对学生的劳动成果进行评价和反馈，以及如何利用评价结果改进教学。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示范劳动技能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通过现场或视频演示，向教师展示各种劳动技能和方法，让教师更加直观地了解劳动教育的操作和实践。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示范教学组织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演示如何有效地组织学生进行劳动实践，包括安全措施、教学环节的设计和实施等，以提高教学效果。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示范教学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https://d.book118.com/116050150045010103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2024-09-28T11:43:27.272</cp:lastPrinted>
  <dcterms:created xsi:type="dcterms:W3CDTF">2024-09-28T03:43:27Z</dcterms:created>
  <dcterms:modified xsi:type="dcterms:W3CDTF">2024-09-28T03:43:29Z</dcterms:modified>
</cp:coreProperties>
</file>