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174B6-618C-4F6F-A9EC-9E0463668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DE0D1-8D74-423B-A189-0738B6BDB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69B9F-9881-4F9F-84B9-F976A878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9EA036-94BF-437D-A559-09FF0499A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F6699B-86C1-4F3C-9FC8-C81816B8F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D2C85F-AB5C-4291-9245-022AD662D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49F35-D290-4A0F-BCE7-BB6B8818B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14303-EA14-4041-8A54-8BB7CD8D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72BEA-3D4B-49BA-A3E3-B99897489A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E3148-AF1D-4719-87D0-BDF55A376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7175D-D27D-4365-9278-7B4B8F983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051021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学校保密法制宣传月活动总结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经验教训总结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展望未来发展规划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通过宣传月活动，使广大师生充分认识到保密工作的重要性，增强保密意识，自觉遵守保密法规。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提高师生保密意识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普及保密法律法规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458" r="18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营造良好保密氛围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75" r="17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宣传月期间，向师生普及国家保密法律法规，提高师生对保密法律法规的认知度和遵守度。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通过丰富多彩的宣传活动，营造“人人知保密、人人懂保密、人人会保密”的良好氛围。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保密法制宣传月活动意义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79" b="98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本次保密法制宣传月的主题为“筑牢保密防线，守护国家安全”。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通过系列宣传活动，提高师生对保密工作的认知度和重视程度，增强师生保密意识，推动学校保密工作深入开展。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本次活动主题及目标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本次保密法制宣传月活动于XXXX年XX月XX日至XX月XX日举行。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活动地点主要集中在学校教学楼、图书馆、学生宿舍等公共场所，以及学校官网、微信公众号等线上平台。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活动时间和地点安排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领导小组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成立由校领导牵头的保密法制宣传月活动领导小组，负责活动的整体规划和监督指导。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工作小组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设立专门的工作小组，负责活动的具体策划、组织和实施。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成员单位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各相关职能部门和学院作为成员单位，积极参与活动的筹备和实施工作。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组织架构及人员分工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510" b="35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672" b="16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活动策划与准备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制定方案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根据学校实际情况，制定切实可行的保密法制宣传月活动方案，明确活动目标、内容、形式和时间安排等。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资源准备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提前准备好宣传资料、展板、宣传片等宣传资源，确保内容的准确性和时效性。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人员培训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对参与活动的工作人员进行保密知识和宣传教育方面的培训，提高他们的专业素养和宣传能力。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根据活动主题和内容，对活动现场进行精心布置，设置宣传展板、悬挂标语等，营造浓厚的宣传氛围。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现场布置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通过播放宣传片、发放宣传资料、开展互动游戏等方式，吸引师生积极参与，提高活动的趣味性和互动性。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氛围营造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邀请校内外媒体对活动进行报道和宣传，扩大活动的影响力和覆盖面。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媒体报道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现场布置与氛围营造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活动内容回顾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宣讲内容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重点宣讲了《中华人民共和国保守国家秘密法》及其相关法律法规，详细解读了保密工作的重要性、基本原则和具体要求。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宣讲形式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通过讲座、报告会、座谈会等多种形式进行宣讲，邀请了保密领域的专家学者进行授课，增强了宣讲的权威性和专业性。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宣讲效果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通过宣讲，广大师生对保密法律法规有了更加深入的认识和理解，增强了保密意识和遵守保密规定的自觉性。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保密法律法规宣讲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保密知识竞赛开展情况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通过竞赛，进一步激发了师生学习保密知识的热情和兴趣，提高了保密知识水平和技能能力。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竞赛效果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围绕保密法律法规、保密基本常识、保密技能等方面，设置了多种形式的竞赛题目，包括选择题、判断题、简答题等。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竞赛内容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采取线上和线下相结合的方式开展竞赛，通过学校官方网站、微信公众号等渠道进行宣传和推广，吸引了众多师生积极参与。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竞赛形式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https://d.book118.com/116051021220010045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2024-09-14T18:49:35.983</cp:lastPrinted>
  <dcterms:created xsi:type="dcterms:W3CDTF">2024-09-14T10:49:36Z</dcterms:created>
  <dcterms:modified xsi:type="dcterms:W3CDTF">2024-09-14T10:49:38Z</dcterms:modified>
</cp:coreProperties>
</file>