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5D3AB-2BD3-48FD-B402-2BF0230E2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61B71-1681-45AF-9322-AC5242B5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B1BC9-E663-4B56-A363-2C156013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3FA05-B1AF-42C2-9148-3C3A7932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D9007-3ECC-4FAA-8716-085C980F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BE2EE-54C0-476A-8BBD-024B27557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4FA17F-B2AE-4AC2-84B8-5F583B10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87458-C8A5-497E-B5CB-4D26B288D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D4953-856F-4427-A118-67444183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EAF14-C010-4003-AC4B-10EF9693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A339C-7B53-4213-802B-739FEF1F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51145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乡镇医院医疗护理管理的意义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通过科学的管理，确保乡镇医院提供优质的医疗护理服务，满足农村居民的基本医疗需求。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提升医疗资源利用效率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合理配置和有效利用医疗资源，降低医疗成本，提高乡镇医院的运营效率。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加强基层卫生人才培养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通过有效的管理，为乡镇医院培养一支高素质的医疗护理人才队伍。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乡镇医院在早期发展阶段，医疗护理管理相对简单，主要依靠经验管理。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随着医疗卫生事业的发展，乡镇医院开始逐步推行规范化管理，制定了一系列的管理制度和标准。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随着信息技术的发展，乡镇医院开始引入信息化管理系统，实现医疗护理管理的信息化、智能化。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乡镇医院医疗护理管理的发展历程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专业技能水平不高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由于缺乏系统的培训和进修机会，乡镇医院医疗护理人员的专业技能水平普遍不高，影响了医疗护理服务的质量。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目前乡镇医院医疗护理人员数量相对较少，无法满足当地居民的医疗护理需求。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年龄结构老化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目前乡镇医院医疗护理人员年龄结构偏大，年轻力量不足，这对医疗护理事业的可持续发展造成了一定的影响。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乡镇医院医疗护理人员现状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许多乡镇医院的医疗护理设施配备不足，如病房、手术室、检查室等设施不够完善，影响了正常的医疗护理工作。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设施配备不足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由于资金投入不足，一些乡镇医院的设施陈旧落后，无法满足现代医疗护理的需求，影响了患者的治疗效果和满意度。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设施陈旧落后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乡镇医院医疗护理设施现状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由于人员素质、设施条件等方面的限制，乡镇医院医疗护理服务质量普遍不高，需要加强管理和培训，提高服务水平。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部分乡镇医院医疗护理人员服务态度不够好，缺乏与患者的沟通和交流，容易引起患者的不满和投诉。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乡镇医院医疗护理服务质量现状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服务态度需改善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服务质量有待提高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乡镇医院医疗护理管理存在的问题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学历层次低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乡镇医院医疗护理人员的学历普遍较低，缺乏专业的医学知识和技能，影响医疗护理质量。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由于缺乏系统的培训和进修机会，医疗护理人员的专业水平难以提升，无法满足患者的需求。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医疗护理人员素质不高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https://d.book118.com/116051145100010035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2024-09-05T03:08:52.189</cp:lastPrinted>
  <dcterms:created xsi:type="dcterms:W3CDTF">2024-09-04T19:08:52Z</dcterms:created>
  <dcterms:modified xsi:type="dcterms:W3CDTF">2024-09-04T19:08:54Z</dcterms:modified>
</cp:coreProperties>
</file>