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08A15-BE37-41FA-B18D-AB3F4B0D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C3AFF-260B-459F-92EA-4F602A5D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3EBCC-02EF-4E2A-AA06-EAA08BF8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AF57A-A0CD-4781-9825-FC490E19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E2E07-3700-4596-AF2C-F4F0F2DE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3EF48-6693-4580-B0FC-856458FA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8A015D-88E0-430A-86C7-F5DC63A65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77827-8327-4D1D-9FA2-16C86BFC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623A-9750-48BE-8478-047DD07A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7535F-B39E-4809-A5B3-1A34F4AB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E23EF-8CD7-4365-B857-FAC557702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52212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47页急性冠脉综合征病人健康教育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急性冠脉综合征概述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病情监测与复诊指导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预防与早期干预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常见问题与答疑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急性冠脉综合征概述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急性冠脉综合征是由于冠状动脉粥样硬化斑块破裂或侵蚀，继发血栓形成，导致冠状动脉完全或不完全闭塞引起的一组临床综合征。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急性冠脉综合征的典型症状包括胸痛、胸闷、呼吸困难等，可伴随出汗、恶心、呕吐等症状。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急性冠脉综合征的主要病因是冠状动脉粥样硬化的发生和发展，导致冠状动脉狭窄或闭塞。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常见的风险因素包括高血压、高血脂、糖尿病、吸烟、肥胖等，这些因素可加速冠状动脉粥样硬化的进程。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急性冠脉综合征的诊断主要依据患者的症状、体征和心电图等辅助检查结果。冠状动脉造影是确诊的金标准。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急性冠脉综合征的治疗主要包括药物治疗、介入治疗和外科搭桥手术等。根据患者的具体情况，医生会选择最适合的治疗方案。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https://d.book118.com/116052212021010035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2024-09-04T17:27:34.352</cp:lastPrinted>
  <dcterms:created xsi:type="dcterms:W3CDTF">2024-09-04T09:27:34Z</dcterms:created>
  <dcterms:modified xsi:type="dcterms:W3CDTF">2024-09-04T09:27:36Z</dcterms:modified>
</cp:coreProperties>
</file>