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BDD72-6A16-4664-8BE6-A4FC6E78E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91DB3-0A69-424A-B3F3-CF2F48A43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032F0-794E-4D67-8BDC-75D9B979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B34EC-2E91-4765-8D68-2D34923E5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2269B-F20B-4405-93FB-11385E0BD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B81B7-81A0-4556-B461-E4EFAB473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33D83C-0A50-4E79-9BAE-3D241B65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D86F2-FE00-4475-9744-C0A3DCA74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5BCC4-72E0-48B9-A34F-34DC068B1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21D89-A4FB-4E56-B102-B948DB590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EF63F-E310-43AB-84EF-CA2CDEE08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52215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体育产业的营销创新策略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体育产业营销概述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营销策略的创新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体育品牌建设与推广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体育产业的新媒体营销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体育产业营销概述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体育产业营销的定义与特点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体育产业营销是指通过各种营销手段，将体育产品或服务推广给目标受众，以实现商业价值的过程。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体育产业营销具有多元化、互动性强、受众广泛等特点，能够满足不同消费者的需求，提高品牌知名度和市场占有率。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875" r="5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体育营销可以通过与受众的互动，实现精准营销，降低营销成本。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通过体育营销，企业可以塑造积极、健康、向上的品牌形象，提高消费者对品牌的认知度和信任度。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体育营销能够激发消费者的购买欲望，提高产品销量和市场占有率。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体育产业营销起源于20世纪初，随着经济的发展和科技的进步，逐渐成为一种重要的营销手段。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未来，体育产业营销将更加注重数字化、社交化和个性化，以满足消费者不断变化的需求。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体育产业营销的历史与发展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营销策略的创新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通过分析消费者的偏好、需求和行为，提供定制化的产品或服务，以满足不同消费者的个性化需求。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体育产业中，个性化营销可以通过提供定制的训练计划、健身器材、营养补给品等，满足不同消费者的个性化需求。同时，还可以通过数据分析和人工智能技术，预测消费者的需求和行为，提供更加精准的个性化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利用社交媒体和社区平台，与消费者建立互动和联系，提高品牌知名度和忠诚度。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营销可以通过社交媒体平台，如微信、微博、抖音等，与消费者建立互动和联系，发布有关体育赛事、健身知识、运动技巧等内容，吸引消费者的关注和参与。同时，还可以通过社区平台，组织线上或线下的体育活动和赛事，增强消费者的归属感和参与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通过创造有价值的内容，吸引消费者的关注和兴趣，提高品牌知名度和美誉度。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可以通过创造有关体育知识、健身技巧、运动装备评测等内容，吸引消费者的关注和兴趣。同时，还可以通过与知名运动员、教练员合作，发布有关运动经验和技巧的分享和教学视频，提高品牌的专业度和可信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通过提供独特的体验和感受，吸引消费者的参与和忠诚度。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营销可以通过组织独特的体育活动和赛事，如极限运动、户外探险、虚拟现实运动等，提供独特的体验和感受，吸引消费者的参与和忠诚度。同时，还可以通过与品牌合作，提供独特的体验和优惠，如限量版运动装备、专属训练课程等，提高消费者的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数据驱动的营销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利用数据分析和人工智能技术，对消费者进行精准定位和预测，提高营销效果和转化率。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营销可以通过收集和分析消费者的数据，如购买记录、浏览记录、兴趣爱好等，对消费者进行精准定位和预测。同时，还可以通过人工智能技术，对消费者进行智能推荐和个性化服务，提高营销效果和转化率。此外，数据驱动的营销还可以帮助企业了解市场趋势和竞争状况，为企业的战略决策提供有力支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体育品牌建设与推广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根据目标市场和消费者需求，明确体育品牌的核心价值和特色，以区别于竞争对手。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通过多元化的传播渠道，如广告、公关、内容营销等，将品牌信息传递给目标受众，提高品牌知名度和认知度。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品牌定位与传播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https://d.book118.com/116052215055010041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2024-09-08T04:10:00.418</cp:lastPrinted>
  <dcterms:created xsi:type="dcterms:W3CDTF">2024-09-07T20:10:00Z</dcterms:created>
  <dcterms:modified xsi:type="dcterms:W3CDTF">2024-09-07T20:10:02Z</dcterms:modified>
</cp:coreProperties>
</file>