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1E150C-BE12-4A30-A0E8-83994B2AE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483D08-A7CA-4A26-A006-C615D3B98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B43C8D-325E-4595-B146-2AE18C816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1D9AD7-B8AC-444D-84BA-C92E235B5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7A587A-59E5-4F43-9EA0-4C76F31E6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E05C48-DCA5-4620-8D36-D711CA5E8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124692-A4E3-4729-9BE1-2B410CFB4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49C175-862D-4F97-8408-AAD393D96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A33A99-1928-4B59-8251-FFF78CAD9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960EF6-9102-4EF1-A048-334116571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6AA26F-99D3-4AEA-AB04-53F0FA881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05401123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运营绩效考核管理方案的数据收集与分析技巧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运营绩效考核指标设定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数据收集与分析在运营绩效考核中的应用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面临的挑战与解决方案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24" r="1252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明确运营绩效考核的目标，旨在提升运营效率、优化资源配置、激励员工积极性，进而推动公司整体业绩的提升。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随着市场竞争的加剧和企业规模的不断扩大，运营绩效考核成为企业管理的关键环节。通过对运营数据的收集与分析，可以及时发现问题、调整策略，确保公司运营目标的顺利实现。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绩效考核结果与员工薪酬、晋升等切身利益挂钩，能够激发员工的工作积极性和创造力。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激励员工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通过对运营数据的深入分析，可以发现运营过程中的瓶颈和问题，为管理层提供决策依据，优化运营流程和管理制度。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优化运营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有效的绩效考核能够推动公司内部形成良性竞争氛围，促进员工不断提升自身能力和业绩，从而提升公司整体竞争力。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提升竞争力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包括企业内部的运营数据、财务数据、销售数据等。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内部数据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包括市场研究数据、竞争对手分析数据、行业趋势数据等。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外部数据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通过调查问卷、用户访谈、社区论坛等方式收集的用户反馈数据。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用户反馈数据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定量数据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如用户满意度、品牌形象、产品质量等难以量化的数据。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定性数据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实时数据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历史数据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过去一段时间内积累的数据，用于分析和预测未来趋势。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如销售额、用户数量、访问量等可以量化的数据。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反映当前运营状态的数据，如在线用户数、实时销售额等。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如Google Analytics、百度统计等，用于收集和分析网站及APP的流量、用户行为等数据。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数据分析软件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如问卷星、腾讯问卷等，用于设计和收集用户调查问卷数据。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调查问卷工具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客户关系管理系统，用于收集和管理客户信息、销售线索等数据。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CRM系统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如微博数据中心、抖音数据中心等，用于收集和分析社交媒体上的品牌声誉、用户情感等数据。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社交媒体监测工具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数据收集工具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数据清洗和整理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对收集到的原始数据进行清洗，去除重复、无效数据，并进行整理和归类，以便后续分析。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数据特征描述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计算数据的基本统计量，如均值、中位数、众数、方差等，以描述数据的基本特征和分布情况。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数据分布可视化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利用直方图、箱线图等可视化工具，展示数据的分布情况，帮助识别数据的异常值和离群点。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描述性统计分析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假设检验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置信区间估计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效应量分析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推论性统计分析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根据研究假设，选择合适的检验方法（如t检验、卡方检验等），对样本数据进行假设检验，判断总体参数是否存在显著差异。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利用样本数据计算总体参数的置信区间，以评估总体参数的真实值可能落入的范围。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计算效应量指标（如Cohen's d、η²等），以量化不同组别之间的差异程度或变量之间的关系强度。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数据可视化呈现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利用图表、图像等可视化元素，将数据以直观、易理解的方式呈现出来，帮助决策者快速把握数据背后的信息。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数据解读与报告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结合数据可视化结果，对数据进行深入解读和分析，形成简洁明了的数据分析报告，为运营绩效考核提供有力支持。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数据可视化工具选择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根据数据类型和分析目的，选择合适的数据可视化工具，如Excel、Tableau、Power BI等。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运营绩效考核指标设定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https://d.book118.com/116054011233010050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2024-09-16T10:56:12.339</cp:lastPrinted>
  <dcterms:created xsi:type="dcterms:W3CDTF">2024-09-16T02:56:12Z</dcterms:created>
  <dcterms:modified xsi:type="dcterms:W3CDTF">2024-09-16T02:56:14Z</dcterms:modified>
</cp:coreProperties>
</file>