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5049B3-C592-45D3-8E2E-965B98986E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C156E-ED76-42A0-8568-E00D298BB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92856-E1AA-4FE6-AFF9-912FC78B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55867-8255-4686-ADA3-7516034C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B8B9F-9692-405D-980E-59FD7502C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279EC-10FF-43C5-846A-BC632E66E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B7F44B-2F6E-407B-BF9B-807EBB67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CC36C-B109-4117-8C2B-4E309FC0C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B05CA-202B-4946-BC31-9A5D714B7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A1C7B-E461-41C5-956D-CB9037AC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C49FC-9025-4D90-AB53-0B2EC4FA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FDDB2-0FF2-4E71-8BBD-CA9FEB993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479A58-94BF-455D-A4A8-D1CF0876892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B36E1E0-7D74-46D8-AEB1-44D8FC30B7A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5501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推动文明礼仪美化班集体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文明礼仪概述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礼仪修养与心理健康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礼仪在职业生涯中的应用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文明礼仪在社会生活中的作用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推动文明礼仪美化班集体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推动文明礼仪美化班集体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9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附录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本课程旨在培养学生的文明意识和礼仪修养，通过学习提升班集体凝聚力和团队合作精神。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核心概念及其影响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文明礼仪的概念和重要性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学习礼节和技巧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礼仪知识和技巧的学习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习得良好行为规范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良好行为习惯的养成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包括理论学习和实践训练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每周一次课程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评估学生的进步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定期评估学生表现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应用所学进行实践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每月举办一次实践活动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本课程将结合理论教学和实践训练，通过案例分析和游戏互动引导学生学习。鼓励学生自我反思和改进，激发学习兴趣和动力。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理论与实践相结合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理论教学和实践训练结合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生动形象的教学方式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案例分析和游戏互动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激励学生自我提高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鼓励自我反思和改进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文明礼仪概述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什么是文明礼仪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文明礼仪是指在人际交往中的行为规范和表现方式，包括言行举止、仪容仪表、待人接物等方面。通过文明礼仪的展现，可以体现出一个人的修养和教养，塑造良好的个人形象。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为什么重视文明礼仪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展现自身修养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提升个人形象和社交能力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建立和谐的人际关系和团队氛围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文明礼仪的作用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增强自信心和自尊心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塑造积极向上的价值观和行为习惯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促进心灵沟通和情感交流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礼仪常识和礼仪技巧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桌面礼仪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礼仪在不同场合的应用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社交聚会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文明礼仪的具体内容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礼貌用语和礼貌行为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礼仪修养与心理健康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文明礼仪对心理健康的影响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文明礼仪不仅可以增强个体的心理健康，还有助于提升自我认同。通过学习和实践礼仪，个人可以有效调节情绪，缓解压力，提高心理韧性。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如何培养文明礼仪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注重细节和日常实践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培养习惯从小做起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学会尊重和体谅他人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多与他人交流互动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礼仪修养的好处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建立良好人际关系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提升个人魅力和社交能力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打造和谐团队氛围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促进团队合作和共同发展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展现自信与亲和力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塑造积极向上的人格魅力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赢得他人尊重和赞誉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成功人士的礼仪之道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表达诚恳谢意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分析一个成功人士如何通过文明礼仪赢得他人尊重和赞誉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成功人士不仅在事业上取得了辉煌成就，更是因为他们具备高水平的文明礼仪。通过与他人亲切交流，尊重和体谅他人，赢得了同事和伙伴的敬重与喜爱。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礼仪在职业生涯中的应用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什么是职业礼仪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职业礼仪是工作和职业生涯中的行为规范和表现方式，包括职场礼仪、商务礼仪、形象管理等方面。良好的职业礼仪可以提升个体在职场的形象和素质，有助于建立良好的职业关系和提升职业竞争力。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在职场中展现自信和专业形象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提升个体形象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促进人际关系和合作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建立职业关系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展现专业素养和能力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掌握职场礼仪规范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共同努力达成目标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如何提升职业礼仪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形象管理和装扮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注意仪容仪表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选择合适的着装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职业礼仪的应用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展现自信和专业形象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求职面试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有效沟通，建立信任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商务交往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遵守规则，尊重他人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职业礼仪的应用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展现自信和能力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求职面试中的表现和技巧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尊重他人，遵守规则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职场环境中的行为规范和态度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建立信任，达成合作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商务交往中的谈判和沟通技巧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第五章 文明礼仪在社会生活中的作用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文明礼仪与社会文明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文明礼仪是社会文明的重要组成部分。通过文明礼仪的普及和传播，可以提升整个社会的文明程度。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https://d.book118.com/116055012013010104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180</Paragraphs>
  <Slides>28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推动文明礼仪美化班集体</vt:lpstr>
      <vt:lpstr>目录</vt:lpstr>
      <vt:lpstr>第1章 课程介绍</vt:lpstr>
      <vt:lpstr> </vt:lpstr>
      <vt:lpstr>课程内容</vt:lpstr>
      <vt:lpstr>课程安排</vt:lpstr>
      <vt:lpstr> </vt:lpstr>
      <vt:lpstr>教学方法</vt:lpstr>
      <vt:lpstr>第2章 文明礼仪概述</vt:lpstr>
      <vt:lpstr> </vt:lpstr>
      <vt:lpstr>为什么重视文明礼仪</vt:lpstr>
      <vt:lpstr>文明礼仪的作用</vt:lpstr>
      <vt:lpstr>文明礼仪的具体内容</vt:lpstr>
      <vt:lpstr>第3章 礼仪修养与心理健康</vt:lpstr>
      <vt:lpstr> </vt:lpstr>
      <vt:lpstr>如何培养文明礼仪</vt:lpstr>
      <vt:lpstr>礼仪修养的好处</vt:lpstr>
      <vt:lpstr>实践案例分析</vt:lpstr>
      <vt:lpstr>分析一个成功人士如何通过文明礼仪赢得他人尊重和赞誉</vt:lpstr>
      <vt:lpstr>第4章 礼仪在职业生涯中的应用</vt:lpstr>
      <vt:lpstr> </vt:lpstr>
      <vt:lpstr>职业礼仪的重要性</vt:lpstr>
      <vt:lpstr>如何提升职业礼仪</vt:lpstr>
      <vt:lpstr>职业礼仪的应用</vt:lpstr>
      <vt:lpstr>职业礼仪的应用</vt:lpstr>
      <vt:lpstr>第五章 文明礼仪在社会生活中的作用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2024-09-29T15:08:05.429</cp:lastPrinted>
  <dcterms:created xsi:type="dcterms:W3CDTF">2024-09-29T07:08:05Z</dcterms:created>
  <dcterms:modified xsi:type="dcterms:W3CDTF">2024-09-29T07:08:07Z</dcterms:modified>
</cp:coreProperties>
</file>