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49CCC1-A9C0-4135-B6BC-A8ED0D427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D5FF85-93C8-4331-89CF-64D6D3854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078792-FBC2-4EB6-A1E2-A72DF88E52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DC93FA-3D45-403C-9676-23F837907F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39EC85-9D5F-4890-9341-73D95B7886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0D6343-F8F3-4E71-87A0-0EC845A956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1BEB8E-BFEF-4076-B0A1-7F7A628746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86B68E-6E40-4ED3-B6AD-2376732824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6F6F94-2556-4AAE-A79D-FEB41114C8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66C543-03FC-4F4A-AA46-48134A8FE9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F6E813-D2B5-4CA3-B82A-CA21495A7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055243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空调行业2024年公司转型</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市场现状与趋势分析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公司现状与问题分析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转型战略规划与目标设定</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组织架构调整与人力资源优化</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营销策略调整与渠道拓展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生产制造升级与供应链管理优化</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市场现状与趋势分析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根据最新统计数据，2023年全球空调市场规模已达到数千亿元人民币，同比增长约X%。其中，中国市场占据最大份额，其次是美国和欧洲市场。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随着全球气候变化和经济发展，空调市场需求持续增长。预计未来几年，全球空调市场将保持平稳增长，其中，新兴市场如印度、东南亚等地的增长速度将更快。</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空调行业市场规模及增长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智能化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智能家居的兴起使得消费者对空调的智能化需求增加，如语音控制、远程控制、自适应调节等功能。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舒适健康</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消费者对空调的舒适性和健康性要求提高，如空气净化、除菌、除湿等功能受到更多关注。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高效节能</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消费者对空调的能效要求越来越高，倾向于购买高效节能的空调产品，以减少能源消耗和运行成本。</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竞争格局与主要参与者</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全球空调市场呈现多元化竞争格局，包括日系、美系、欧系和韩系等多个品牌。其中，日系品牌如大金、三菱重工等在全球市场占据重要地位。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主要参与者</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中国市场的主要参与者包括美的、格力、海尔等知名品牌。这些品牌通过技术创新、多元化产品策略和市场拓展等手段，不断提高市场份额和品牌影响力。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随着全球环保意识的提高，空调行业将更加注重绿色环保技术的研发和应用，如使用环保制冷剂、提高空调能效等。</a:t>
            </a:r>
          </a:p>
        </p:txBody>
      </p:sp>
      <p:pic>
        <p:nvPicPr>
          <p:cNvPr id="6" name="Picture 6"/>
          <p:cNvPicPr>
            <a:picLocks noChangeAspect="1"/>
          </p:cNvPicPr>
          <p:nvPr/>
        </p:nvPicPr>
        <p:blipFill>
          <a:blip r:embed="rId2"/>
          <a:srcRect l="16792" r="16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绿色环保</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智能家居的发展将推动空调行业与智能家居的融合，实现更加智能化的空调控制和管理。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智能家居融合</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消费者对空调产品的个性化需求将逐渐增加，空调企业需要提供更加多样化的产品选择和定制服务。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个性化定制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公司现状与问题分析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公司近年来在空调行业保持了一定的市场份额，但随着市场竞争的加剧和消费者需求的变化，公司的经营压力逐渐增大。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经营现状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过去几年，公司的销售额和利润率呈现波动下降的趋势，尤其是2023年受到全球经济下行和国内市场饱和的影响，公司业绩下滑明显。</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业绩回顾</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公司经营现状及业绩回顾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公司目前主要生产家用空调、商用空调以及中央空调等产品，其中家用空调占据主导地位。</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公司的市场定位主要集中在中低端市场，以价格优势和良好的售后服务吸引消费者。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现有产品线与市场定位</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市场定位</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产品线</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市场竞争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随着国内外品牌的不断涌现和技术的不断更新，空调市场的竞争日益激烈，公司需要不断提升自身竞争力。</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客户需求变化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消费者对空调的需求从单纯的制冷/制热功能向舒适、健康、智能等多元化方向发展，公司需要紧跟市场需求变化。</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成本压力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原材料价格的波动、人力成本的上升以及环保要求的提高等因素导致公司的成本压力不断增大。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面临的主要挑战和问题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客户需求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消费者对于空调的能效比、噪音、舒适度、智能化程度等方面的要求越来越高。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客户反馈</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根据市场调研和客户反馈，公司的产品在某些方面如能效比、噪音控制等方面存在一定的问题，需要进行改进和优化。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客户需求与反馈汇总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转型战略规划与目标设定</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专注于高端、智能、环保的空调产品的研发、生产和销售，同时拓展智能家居市场。</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目标市场</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以中高端消费者和商用市场为主要目标，积极拓展海外市场，提升品牌国际影响力。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转型方向</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明确转型方向和目标市场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服务升级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提供优质的售前、售中和售后服务，提升客户满意度和忠诚度。</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技术创新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加大研发力度，推动空调技术升级，提高产品性能和质量，形成技术壁垒。</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产品差异化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针对不同消费者需求，设计个性化、人性化的空调产品，打造独特的产品卖点。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制定差异化竞争策略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优化产品组合</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梳理现有产品线，淘汰落后产能，聚焦核心产品和优势领域。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创新计划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鼓励员工创新，设立创新奖励机制，同时与高校、科研机构等合作，引入外部创新资源。</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优化产品组合和创新计划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https://d.book118.com/116055243024010035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2024-09-04T18:25:48.288</cp:lastPrinted>
  <dcterms:created xsi:type="dcterms:W3CDTF">2024-09-04T10:25:48Z</dcterms:created>
  <dcterms:modified xsi:type="dcterms:W3CDTF">2024-09-04T10:25:50Z</dcterms:modified>
</cp:coreProperties>
</file>