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51316-C476-476E-B5DF-6A4CA66C8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1FD43-12A4-48DF-A1BD-90A562AFD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9BD06-B228-4283-98D3-92C7C5019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12025-83CF-4D5E-8472-26EEFD59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35BA2-9A0B-41B4-9FFB-F7AC2A75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E9D91-1929-4917-83E1-FF8ABFFC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CBFA0-8C1B-4753-826E-27E9075F0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75555-1729-4AF6-A83D-8ACF49CF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15F73-5454-45C5-9CA2-61F3A2B34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05F67-2737-4061-852C-0E84C4722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3DDB2-F15C-4B02-9BE1-A6F9686A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0133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90教师培训中的专业发展与终身学习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终身学习理念与教师培训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教师培训中的专业发展策略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教师培训中的终身学习实践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教师专业发展与终身学习的挑战与对策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提升教师专业素养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90教师培训旨在通过专业学习和实践，提升教师的教育教学能力和专业素养，以更好地适应教育改革和发展的需要。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倡导终身学习理念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培训强调教师作为终身学习者的角色，鼓励他们不断更新知识、技能和态度，以适应不断变化的教育环境和学生需求。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促进教育公平与质量提升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通过教师培训，提高教师队伍的整体素质，进而促进教育公平和质量提升，为培养更多优秀人才奠定基础。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介绍90教师培训的主要内容和采用的教学方式，如理论学习、实践锻炼、反思研讨等。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汇报教师在培训过程中的成长和变化，包括知识结构的更新、教学技能的提升、教育观念的转变等。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分析90教师培训的效果，通过学生的学业成绩、教师的自我评价、同事和领导的评价等多维度进行评估。同时，探讨培训中存在的问题和不足，提出改进建议。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展望90教师培训的未来发展趋势，提出加强教师培训、完善培训体系、推广成功经验等行动计划，以促进教师的专业发展和终身学习。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教师成长与变化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培训效果与评估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未来展望与行动计划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指教师在职业生涯中，通过持续学习和实践，不断提升自身专业素养和教育教学能力的过程。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专业发展定义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包括专业理念、专业知识、专业能力、专业态度与动机、自我专业发展意识等不同侧面。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专业发展内涵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专业发展的定义与内涵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教师专业发展是提高教育质量的关键因素，有助于教师更好地理解和应对教育教学中的各种挑战。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教师专业发展能够提升教师的教育教学能力，从而更好地满足学生的学习需求，促进学生的全面发展。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教师专业发展是教育改革的重要支撑，有助于推动教育改革的深入实施，提升教育改革的成效。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教师专业发展的重要性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以深入学习和实践教育教学理论和方法为主，特点是具有一定的教育教学经验和能力，能够应对日常教育教学工作。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以学习和掌握基本的教育教学知识和技能为主，特点是对教育教学工作充满热情和好奇心。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以研究和创新教育教学理论和实践为主，特点是具有深厚的教育教学理论素养和实践经验，能够引领和推动教育教学改革。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教师专业发展的阶段与特点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终身学习理念与教师培训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随着知识更新速度的加快和职业发展的需求，终身学习理念逐渐受到重视，被视为21世纪的核心素养之一。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终身学习强调个人在一生中持续不断地学习和发展，包括知识、技能、态度和价值观的更新与提升，以适应不断变化的社会环境。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终身学习理念的提出与内涵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终身学习的内涵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终身学习理念的提出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教师培训是终身学习的重要组成部分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教师培训作为教师职业发展的重要环节，与终身学习密切相关。通过培训，教师可以不断更新教育观念、提升教学技能，实现个人和职业的持续发展。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教师培训促进终身学习的实现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教师培训不仅提供专业知识和技能的培训，还培养教师的学习能力和自主发展意识，为教师的终身学习奠定基础。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教师培训与终身学习的关系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教师培训帮助教师了解最新的教育理念和教学方法，引导教师转变传统教育观念，树立以学生为中心的现代教育观念。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教师培训通过提供系统化的课程设计、教学实施和教学评价等方面的培训，提高教师的教学技能和教育质量。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提升教学技能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教师培训为教师提供学科前沿知识和跨学科知识的学习机会，促进教师专业知识的拓展和深化。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拓展专业知识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教师培训注重培养教师的自主学习能力和终身学习习惯，使教师能够持续自我更新和发展。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教师培训在终身学习中的作用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教师培训中的专业发展策略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https://d.book118.com/116100133111010101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2024-09-25T20:41:14.937</cp:lastPrinted>
  <dcterms:created xsi:type="dcterms:W3CDTF">2024-09-25T12:41:14Z</dcterms:created>
  <dcterms:modified xsi:type="dcterms:W3CDTF">2024-09-25T12:41:17Z</dcterms:modified>
</cp:coreProperties>
</file>