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9AF53-F3B7-4C0C-85BC-D7C117FB8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15949-C184-43D3-9AAA-131BDCC3E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E41E59-BD0F-4898-B683-6F2DBA6EF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B743F3-77F2-4422-90B8-DD6B94F0A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2789DA-F699-4FF0-AA7B-615E9D4DF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F129E4-CC54-4A61-9D21-7862621D3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D7B0DC-F9B0-4F33-8994-BA21F680E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A1C568-DB0B-4EEE-898E-75A4FFBB3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69902D-9345-40A2-A8E1-40A1B28D0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ACB03-525F-4012-8746-CABB3547C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C930E4-458E-4BFE-8E3B-33774E5DC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10021115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医院感染预防与控制的团队合作与沟通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跨部门合作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感染预防与控制实践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团队合作与沟通的持续发展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感染预防与控制医生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负责制定和实施感染预防与控制策略，监测感染发生情况，评估防控效果。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执行感染预防与控制措施，监测患者情况，及时报告异常情况。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临床医生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参与感染预防与控制工作，执行防控措施，及时报告感染病例。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其他医务人员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参与培训、宣传、监督等工作，共同维护医院感染防控工作。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团队构成与角色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074" b="30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794" b="37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团队目标与任务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降低医院感染发生率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通过实施有效的感染防控措施，降低患者和医务人员的感染风险。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提高医疗质量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保障患者的医疗安全，提高医疗服务水平。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促进团队合作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加强医务人员之间的沟通与协作，共同应对医院感染问题。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定期召开会议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建立有效沟通渠道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协作开展工作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培训与宣传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团队沟通与协作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9917" r="991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4248" r="1424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团队成员定期召开会议，汇报工作进展，讨论存在的问题和解决方案。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团队成员之间建立有效的沟通渠道，及时传递信息，确保工作顺利进行。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团队成员之间相互协作，共同完成工作任务，实现团队目标。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团队成员定期接受培训和宣传，提高感染防控意识和技能水平。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确保信息准确无误地传递给所有相关人员，避免因误解或遗漏造成不必要的麻烦。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准确传递信息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良好的沟通有助于团队成员协同工作，减少重复和不必要的任务，提高工作效率。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通过有效的沟通，团队成员可以更好地理解彼此的工作和需求，增强团队协作精神。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由于职责和分工不同，团队成员之间可能存在信息不对等的情况，需建立信息共享机制。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427" r="1242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信息不对等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团队成员可能来自不同的背景，存在语言或文化差异，需尊重差异，促进跨文化交流。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语言或文化差异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建立有效的反馈和评价机制，鼓励团队成员提出意见和建议，及时调整工作方式。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缺乏反馈与评价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沟通障碍与解决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角色扮演与模拟演练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通过角色扮演和模拟演练，让团队成员在实际操作中掌握沟通技巧。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团队建设活动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组织团队建设活动，促进团队成员之间的相互了解和信任，提升团队协作能力。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定期组织沟通技巧培训课程，提高团队成员的沟通能力。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沟通技巧培训与实践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跨部门合作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https://d.book118.com/116100211153010043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2024-09-11T15:54:09.659</cp:lastPrinted>
  <dcterms:created xsi:type="dcterms:W3CDTF">2024-09-11T07:54:09Z</dcterms:created>
  <dcterms:modified xsi:type="dcterms:W3CDTF">2024-09-11T07:54:11Z</dcterms:modified>
</cp:coreProperties>
</file>