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9A6580-E90D-48FF-9475-EA2E12C34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42C60-D741-47C1-8EB7-C193C6D6E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8AED32-45F8-41AC-B90D-2C52D36CD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A09DF7-5F29-4C6C-B9F0-ED6715DD7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111115-1835-49A9-9CB5-91EC73921D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F8731C-5F6E-4523-AB65-9E887DCB4B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EA1931-F671-4878-8B1A-C365F9A6B9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E84481-1F55-4BF1-9BAF-5814435C2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ED722-C159-4D6E-B9F9-7A80213DD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5C28B-85DE-4524-96D8-0FAADB93F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2D063-8DB3-4659-84B3-A5F337F18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0102512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新生儿心肺复苏实训总结与反思</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汇报人：&lt;XXX&gt;</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实训过程与问题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实训效果评估与反思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心肺复苏技术的新进展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实训背景与目的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22" r="273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4067" r="3406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
        <p:nvSpPr>
          <p:cNvPr id="30" name="AutoShape 30"/>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在实际临床工作中，新生儿心肺复苏的及时性和正确性对于保障新生儿的生命安全至关重要。</a:t>
            </a:r>
            <a:endParaRPr lang="en-US" sz="1100"/>
          </a:p>
        </p:txBody>
      </p:sp>
      <p:sp>
        <p:nvSpPr>
          <p:cNvPr id="31" name="AutoShape 31"/>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新生儿心肺复苏是一项紧急医疗救助技术，用于在新生儿出现心跳骤停或呼吸衰竭等紧急情况时进行急救。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50" r="16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625" r="13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掌握新生儿心肺复苏的基本知识和技能，包括复苏流程、心肺按压、人工呼吸等操作要点。</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提高学员在紧急情况下快速、准确地实施心肺复苏的能力，以降低新生儿的死亡率。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培养学员的团队协作和应急处理能力，加强医疗安全意识。</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实训内容与方法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了解新生儿心肺复苏的基本概念和重要性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通过理论学习，我们深入了解了新生儿心肺复苏的基本原理、操作流程以及在紧急情况下的应用。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学习心肺复苏的步骤和注意事项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掌握了心肺复苏的正确步骤，包括评估现场安全、检查呼吸、胸外按压、开放气道和人工呼吸等环节，以及在操作过程中的注意事项。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技能操作</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练习心肺复苏技能</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通过模拟演练和实际操作，我们练习了心肺复苏技能，包括正确的手位、力度和频率等，以提高操作的准确性和有效性。</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掌握新生儿急救技巧</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除了心肺复苏技能外，我们还学习了新生儿急救的其他相关技巧，如呼吸道异物处理、止血等。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模拟不同场景下的心肺复苏操作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通过模拟演练，我们练习了在各种紧急情况下进行心肺复苏操作，包括在家庭、医院等不同场景下的应用。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团队协作与沟通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模拟演练过程中，我们注重团队协作和沟通，模拟真实环境下的应急处理流程，以提高团队协作能力和应急反应速度。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模拟演练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实训过程与问题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首先，我们通过讲解和演示了解了新生儿心肺复苏的基本原理和操作步骤。</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理论学习</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在理论学习的基础上，我们进行了模拟操作，包括心肺复苏的手法、呼吸气囊的使用等。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模拟操作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我们还对一些实际案例进行了分析，了解在实际操作中可能遇到的问题和解决方法。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案例分析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实训过程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问题一</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无法正确判断新生儿的呼吸和心跳情况。</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心肺复苏手法不熟练，操作不规范。</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呼吸气囊使用不当，导致给氧不足或过度。</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针对以上问题，我们需要加强理论学习和模拟操作，提高判断能力和操作技巧。同时，在实际操作中要保持冷静，严格按照操作步骤进行。</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问题二</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问题三</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解决方法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遇到的问题与解决方法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https://d.book118.com/116101025123010035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2024-09-05T08:40:51.302</cp:lastPrinted>
  <dcterms:created xsi:type="dcterms:W3CDTF">2024-09-05T00:40:51Z</dcterms:created>
  <dcterms:modified xsi:type="dcterms:W3CDTF">2024-09-05T00:40:53Z</dcterms:modified>
</cp:coreProperties>
</file>