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1D360-3FDD-4A49-A391-8D26ADCFC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772AE-1A42-4E83-9840-E8DDF907D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A94F0-762C-49AC-AC48-12C14A656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ECCE9-40AB-4CF2-9EDC-71A3904FC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027C35-1559-4FD3-AAB1-28ABE6E51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577CD-0696-4580-BEBF-5119CA1E7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25B6CC-D5DD-470B-B481-E52348514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7C57F-CA93-47F3-9275-19B315269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149FB-9FDF-4193-B467-B4A4119C5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94978-3C71-4CCF-9D40-DB89565B7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E379A-44A9-469A-8D6C-AC766BE9B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03154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护理答辩主题介绍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护理理论和实践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答辩总结和展望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年龄：28岁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工作单位：某三甲医院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职位：主管护师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某医科大学护理学专业，2010年-2014年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82" r="176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某医科大学护理学专业，2014年-2017年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某医科大学护理学专业，2017年-2020年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2014年-2017年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某三甲医院实习护师，主要负责临床护理和病人健康教育。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2017年-2020年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某三甲医院护师，主要负责危重病人护理和护理管理。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2020年至今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某三甲医院主管护师，主要负责护理质量管理和护理教育。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护理答辩主题介绍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选择与临床护理实践紧密相关的主题，以满足实际需求，提高护理质量和患者满意度。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911" r="891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针对目前研究尚不充分或存在争议的主题，选择能够填补研究空白、推动学科发展的主题。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基于对护理领域的热爱和兴趣，选择自己感兴趣的主题，能够保证研究的热情和动力。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个人兴趣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主题选择原因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针对临床实践中存在的问题，通过研究提出解决方案，提高护理实践水平。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理论构建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通过研究丰富和发展护理理论，为后续研究和护理实践提供理论支持。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研究成果能够指导护理实践，提高护理服务质量，促进患者康复。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974" r="1297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选择合适的研究设计，如观察法、实验法、文献综述等，确保研究的科学性和可行性。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研究设计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采用恰当的数据收集方法和分析工具，确保数据的准确性和可靠性。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实施严格的质量控制措施，确保研究的可靠性和稳定性。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遵循研究伦理，保护受试者的权益和安全，确保研究的合法性和道德性。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研究伦理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护理理论和实践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https://d.book118.com/116103154014010100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2024-09-23T22:03:00.048</cp:lastPrinted>
  <dcterms:created xsi:type="dcterms:W3CDTF">2024-09-23T14:03:00Z</dcterms:created>
  <dcterms:modified xsi:type="dcterms:W3CDTF">2024-09-23T14:03:02Z</dcterms:modified>
</cp:coreProperties>
</file>