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0A56E73-7F64-4766-9993-E5EB803FE8B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1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2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2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2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94B88F-5208-4BB7-BC11-444315FF3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989F93-FAA1-4C43-9D5E-B41C65E7A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66B1E6-5135-4D99-A171-8FD048F82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89CAE6-4EDA-4044-9083-E9F1A5794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6095F7-CC82-44E6-8BA5-659DDF69B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29F4BF-2BE6-46D6-AAE6-0CE0CC4BC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08C2F1-DB12-4AE7-88EE-22BA08F37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8C0FAD-E860-4B82-8A18-0CB646F01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1CDC17-1C66-4754-9231-13075CE98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8AF5B4-1BEB-4BA9-87CC-F0BF47A69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F610F2-4D6D-4ED0-9339-EEADE5D64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912DC57-3DC9-4C12-8853-CAC41118EF0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0CF770B-4C60-45CE-9F8E-4BAD3FE57AB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104220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颠覆心态刷新人生底色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颠覆心态的重要性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颠覆心态改变生活态度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颠覆传统观念拓展人生视野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颠覆心态重塑人生底色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颠覆心态的重要性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了解心态对人生的影响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心态是指个人对事物的态度和看法。不同心态可能导致不同的行为和结果。颠覆心态能够帮助改变人生底色。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颠覆心态的好处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增强自我肯定和积极态度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提高自信心和积极性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勇于面对挑战和突破困难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帮助应对挑战和困难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激发个人潜力和探索未来发展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促进个人成长和发展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颠覆心态的方法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意识到原有心态的局限性，寻找新的看法和观点，接受新的挑战和变化。改变思维方式，打破固有思维模式，拥抱变化和创新。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乔布斯的创业精神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挑战传统，创新科技产品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执着追求完美，引领市场潮流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理查德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·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布兰森的冒险精神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勇于冒险，尝试新领域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独具魄力，开创商业传奇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实例分析：成功者的颠覆心态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罗马帝国的兴衰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拥抱变革，适应时代发展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固步自封，被其他国家超越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颠覆心态改变生活态度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从消极转向积极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要拒绝消极情绪，培养乐观态度，并且积极面对生活中的挑战。积极的心态能够帮助我们更好地应对各种困难和挑战，从而取得成功。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塑造成功者的心态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信念决定成败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坚定的信念和目标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坚持不懈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对困难的耐心和坚持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积极向上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对未来的积极期待和努力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培养颠覆性思维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要跳出传统固有思维模式，多角度思考问题，接受挑战和冒险。只有勇于尝试新思维，才能实现颠覆性的突破和创新。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谷歌的颠覆性产品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Google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搜索引擎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Android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操作系统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特斯拉的创新技术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电动汽车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自动驾驶技术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实例分析：颠覆性思维的成功案例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亚马逊的创新之路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提出云计算概念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推出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Kindle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电子书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https://d.book118.com/116104220013010104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颠覆心态刷新人生底色</vt:lpstr>
      <vt:lpstr>目录</vt:lpstr>
      <vt:lpstr>第一章 颠覆心态的重要性</vt:lpstr>
      <vt:lpstr>了解心态对人生的影响</vt:lpstr>
      <vt:lpstr>颠覆心态的好处</vt:lpstr>
      <vt:lpstr> </vt:lpstr>
      <vt:lpstr>实例分析：成功者的颠覆心态</vt:lpstr>
      <vt:lpstr>第2章 颠覆心态改变生活态度</vt:lpstr>
      <vt:lpstr> </vt:lpstr>
      <vt:lpstr>塑造成功者的心态</vt:lpstr>
      <vt:lpstr> </vt:lpstr>
      <vt:lpstr>实例分析：颠覆性思维的成功案例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2024-09-29T15:11:33.380</cp:lastPrinted>
  <dcterms:created xsi:type="dcterms:W3CDTF">2024-09-29T07:11:33Z</dcterms:created>
  <dcterms:modified xsi:type="dcterms:W3CDTF">2024-09-29T07:11:35Z</dcterms:modified>
</cp:coreProperties>
</file>