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245A456-08A0-4271-B519-02A42A405C5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78394-7ACB-4BFC-AE1D-F82CC90E3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7F2A5-A5F3-479F-93B3-310B95494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F2B80-009F-4678-B3DC-B39E72368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DF50E-C2E1-4A91-8348-92F1B61DC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BDAA5D-6543-43A6-8BE9-E9F422FCC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EBBEBA-A710-407F-8619-83384ADC2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9AC547-5006-4F41-8C5B-88E3DFE12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3CB7A-1B49-4E8C-8FB3-15D169875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77787-5312-4234-B7D9-C889DB9DC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1790F-E6FB-4FC7-93B6-39301FC73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034CD-7834-4355-947D-56C256C63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E59C8BA-BB2F-40C4-9A7E-BF6ECF72551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08626F1-3C1A-4661-8993-1E7D18C74EA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05240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业务护理查房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业务护理查房简介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业务护理查房的注意事项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业务护理查房中的护理技巧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业务护理查房中的沟通技巧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业务护理查房的实践案例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业务护理查房的总结与展望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业务护理查房简介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什么是业务护理查房？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业务护理查房是指医院护士通过巡视病房，了解病人的病情以及对治疗和护理方面的需求，为医生提供病人的实时情况。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测量体温、脉搏、血压等生命体征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记录变化趋势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询问病人的舒适程度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调整环境、用药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了解饮食情况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营养摄入情况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业务护理查房的流程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观察病人的一般情况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包括表情、皮肤颜色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业务护理查房的注意事项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如何进行业务护理查房？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在进行业务护理查房时，护士需要注意病人的隐私权和尊严，遵守医疗纪律，保持专业素养，确保查房过程的顺利进行。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专业素养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保持专业精神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遵守医疗纪律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记录准确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生命体征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医嘱执行情况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及时干预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问题发现后及时处理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报告医生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业务护理查房要点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隐私权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尊重病人隐私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保护病人隐私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6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业务护理查房是护理工作中非常重要的环节，护士需要严格遵守规范操作，确保病人得到及时有效的护理，提升医疗服务质量。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70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业务护理查房中的护理技巧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如何进行病人体格检查？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在业务护理查房中，护士需要进行病人的体格检查，包括查体、观察、询问等，以了解病人的病情和护理需求。正确的体格检查能够帮助护士快速准确地制定护理计划。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观察技巧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准确观察病人病情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及时发现异常情况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记录观察结果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6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协作能力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与医疗团队密切合作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互相协助共同护理病人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确保病人安全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9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应急处理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掌握常见急救技能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应对突发情况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稳定病人情绪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综合技巧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3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沟通能力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与病人建立良好沟通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倾听病人需求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有效表达护理建议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46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47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48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49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业务护理查房对于护士来说是非常重要的工作环节，通过合理的护理技巧和宣教内容，可以提升病人的护理质量，促进病人的康复和健康。护士需要不断学习和提升自己的护理水平，为病人提供更好的护理服务。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74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https://d.book118.com/116105240040010103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业务护理查房</vt:lpstr>
      <vt:lpstr>目录</vt:lpstr>
      <vt:lpstr>第1章 业务护理查房简介</vt:lpstr>
      <vt:lpstr>什么是业务护理查房？</vt:lpstr>
      <vt:lpstr>业务护理查房的流程</vt:lpstr>
      <vt:lpstr>第2章 业务护理查房的注意事项</vt:lpstr>
      <vt:lpstr> </vt:lpstr>
      <vt:lpstr>业务护理查房要点</vt:lpstr>
      <vt:lpstr>总结</vt:lpstr>
      <vt:lpstr>第3章 业务护理查房中的护理技巧</vt:lpstr>
      <vt:lpstr> </vt:lpstr>
      <vt:lpstr>综合技巧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2024-09-28T09:54:43.753</cp:lastPrinted>
  <dcterms:created xsi:type="dcterms:W3CDTF">2024-09-28T01:54:43Z</dcterms:created>
  <dcterms:modified xsi:type="dcterms:W3CDTF">2024-09-28T01:54:46Z</dcterms:modified>
</cp:coreProperties>
</file>