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A2A8A-BE8D-4D69-BB00-1F188E09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6B9FC-990F-419D-9069-63F99653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C4B6-B534-4358-926A-A69E8501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D06E5-7A2C-42AC-8BD6-76BC4CA00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9960B-2AF6-4BE2-94C0-E212F213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FBD34-50AE-4BEF-A35F-98F960A5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9E52F-DD96-491A-ACA8-0EF6D4C1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F3CAC-2DE7-4B22-BAEB-9790F7735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C2247-C795-44E5-8E75-2634CCD3D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419AA-238C-4D76-B98A-D10A6826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BFB1A-B938-4D24-8269-AAE3F1891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0005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科室护理特色介绍讲课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77" r="362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科室护理特色的定义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科室护理特色是科室文化的体现，反映了科室的护理水平和专业素养，也是提升患者满意度的重要因素。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科室护理特色是指某一科室在长期护理实践中形成的独特护理风格、护理理念和护理技术，具有鲜明的科室特色和专业优势。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独特的护理风格和理念能够更好地满足患者的需求，提高患者的就医体验和满意度。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特色护理技术有助于提高护理效果和效率，从而提升整体护理质量。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科室护理特色是学科发展的重要支撑，能够推动护理学科的创新和发展。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科室护理特色的重要性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科室独特的护理风格能够让患者感受到医护人员的专业性和关爱，从而提高患者满意度。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独特的护理风格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以患者为中心的护理理念能够更好地满足患者的需求，提高患者的就医体验。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人性化的护理理念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科室特色的专业护理技术能够提高护理效果和效率，从而提升患者满意度。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科室护理特色与患者满意度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506" b="245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根据患者的年龄、性别、病情、心理状态等个体差异，提供针对性的护理服务。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个性化护理服务强调关注患者的个性化需求，通过了解患者的具体情况，制定个性化的护理计划，提供符合患者需求的护理服务。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以患者为中心，注重护理服务的质量和效果，确保患者得到优质的护理体验。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优质护理服务注重患者的舒适度和满意度，通过提高护理人员的专业素质和服务意识，为患者提供专业、周到的护理服务。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将患者视为一个整体，综合考虑患者的生理、心理和社会需求，提供全面的护理服务。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整体护理服务关注患者的整体状况，不仅关注患者的身体健康，还关注患者的心理状态和社会适应能力，为患者提供全面的护理支持。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针对特定疾病或病种，提供专业化的护理服务，注重疾病的预防、控制和治疗。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专科护理服务由专业的护理人员组成，具备丰富的专业知识和经验，能够为患者提供专业、高效的护理服务，促进患者的康复。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科室护理特色实施方法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https://d.book118.com/116110005220010040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2024-09-07T10:51:40.849</cp:lastPrinted>
  <dcterms:created xsi:type="dcterms:W3CDTF">2024-09-07T02:51:40Z</dcterms:created>
  <dcterms:modified xsi:type="dcterms:W3CDTF">2024-09-07T02:51:42Z</dcterms:modified>
</cp:coreProperties>
</file>