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9B9691-4F2F-452B-B148-9A1ABF9532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8EA9F6-7B6B-4D7F-B20D-668A3F9016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857A1E-A94D-4D48-B2F4-69A2B1F5B5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AAC8D6-82C8-4CDD-8884-08DDD9AF7A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BF1BDB-FE4A-4D54-B3FD-6F73164987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8CDC03-7213-419A-AFDD-AC277AA018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BA3046-578D-4561-9535-B115C22FB8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88FBD1-CB67-4C8B-8464-EE8E06F357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6E0DA0-728D-47E8-A8ED-ABC4A5D224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4C4FB1-6797-49CC-8882-C1EDFDF7D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F8546C-86F8-42F8-BBC0-86EE9DF871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11001422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护理工作礼仪实训报告</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schemeClr>
                </a:solidFill>
                <a:latin typeface="Arial"/>
                <a:ea typeface="Arial"/>
                <a:cs typeface="Arial"/>
              </a:rPr>
              <a:t>汇报人：&lt;XXX&gt;</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solidFill>
                <a:latin typeface="Arial"/>
                <a:ea typeface="Arial"/>
                <a:cs typeface="Arial"/>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护理工作礼仪概述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实训内容与方法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实训成果与反思</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参考文献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004" r="3300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303" r="3130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808" r="3280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实训背景</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随着医疗行业的不断发展，患者对护理服务的需求日益增长，对护理人员的礼仪要求也越来越高。</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护理工作是医疗服务的重要组成部分，要求护理人员具备高度的专业素养和良好的礼仪修养，以提供优质的护理服务。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提高护理人员的礼仪素养，树立良好的职业形象。</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增强护理人员的人文关怀意识，提高服务质量。</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培养护理人员在工作中运用礼仪的能力，提升患者满意度。</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护理工作礼仪概述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护理工作礼仪的定义</a:t>
            </a:r>
          </a:p>
        </p:txBody>
      </p:sp>
      <p:sp>
        <p:nvSpPr>
          <p:cNvPr id="38" name="TextBox 3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护理工作礼仪是指在护理工作中所应遵循的一系列行为规范和交往程序，包括语言、举止、态度等方面的要求。</a:t>
            </a:r>
          </a:p>
        </p:txBody>
      </p:sp>
      <p:sp>
        <p:nvSpPr>
          <p:cNvPr id="39" name="TextBox 39"/>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护理工作礼仪是护理职业形象的重要组成部分，是护理人员素质和修养的体现，也是医院文化的重要组成部分。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良好的护理工作礼仪能够增强患者对护理人员的信任感和满意度，提高护理服务质量。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提高护理服务质量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75" b="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提升医院形象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458" r="18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促进医患沟通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护理工作礼仪是医院形象的重要组成部分，良好的护理工作礼仪能够提升医院的整体形象。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良好的护理工作礼仪能够促进医患之间的有效沟通，减少误解和冲突。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护理工作礼仪的重要性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不同国家和地区的文化背景不同，对护理工作礼仪的理解和要求也存在差异。</a:t>
            </a:r>
          </a:p>
        </p:txBody>
      </p:sp>
      <p:pic>
        <p:nvPicPr>
          <p:cNvPr id="5" name="Picture 5"/>
          <p:cNvPicPr>
            <a:picLocks noChangeAspect="1"/>
          </p:cNvPicPr>
          <p:nvPr/>
        </p:nvPicPr>
        <p:blipFill>
          <a:blip r:embed="rId2"/>
          <a:srcRect l="17583" r="1758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875" r="168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7125" r="171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文化背景</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不同国家和地区的医疗制度不同，对护理工作礼仪的规定和要求也存在差异。</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制度规定</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不同国家和地区的护理教育体系不同，对护理工作礼仪的教育和培训也存在差异。</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教育体系</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国内外护理工作礼仪的差异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实训内容与方法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了解护理工作礼仪在实践中的应用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通过模拟场景和实际操作，了解护理工作礼仪在实践中的具体应用。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学习护理工作基本礼仪规范</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包括仪容仪表、言谈举止、服务态度等方面的规范要求。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掌握护理工作中常用的礼貌用语</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包括接待患者、询问病情、提供护理服务等方面的常用礼貌用语。</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实训内容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https://d.book118.com/116110014223010043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2024-09-11T22:37:50.311</cp:lastPrinted>
  <dcterms:created xsi:type="dcterms:W3CDTF">2024-09-11T14:37:50Z</dcterms:created>
  <dcterms:modified xsi:type="dcterms:W3CDTF">2024-09-11T14:37:52Z</dcterms:modified>
</cp:coreProperties>
</file>