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B25D51-B48B-45E5-B4F7-DC9EEBA23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54378B-93FD-45F1-88D3-17CCE510A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1AC3F8-C6ED-4446-A9A5-B226B91A7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758C14-78E9-4BCB-B981-2E586064A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7A3420-58D7-49EC-B102-7FB197B955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475A24-EF6B-4BA6-9DA4-A02629CA3F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D78FAB-A64A-4DAC-823A-2E256310F9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F559A0-1915-40CB-A966-728E06C8A3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D9151-1095-4142-9A3F-B9F3AC4D2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744946-A7E0-4D7F-B5B4-BAA2918DB5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82D57-76E8-467E-BA4F-30EF0A1F6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11020324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美容行业消费者心理调查与分析</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美容行业现状及发展趋势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消费者心理调查结果</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消费者心理分析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不同类型消费者的心理差异</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美容行业营销策略建议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了解消费者需求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通过调查和分析，深入了解消费者对美容产品和服务的具体需求和期望。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把握市场趋势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掌握当前美容市场的最新动态和趋势，以便企业能够及时调整市场策略。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通过了解消费者的心理和行为特征，帮助企业更好地满足消费者需求，从而提升市场竞争力。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调查范围和方法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调查范围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涵盖不同地区、年龄、性别、职业等多元化的消费者群体，以确保调查结果的全面性和代表性。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调查方法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采用问卷调查、访谈、观察等多种研究方法，收集消费者的意见、看法和行为数据。同时，结合网络调查和社交媒体分析等现代技术手段，提高调查效率和准确性。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美容行业现状及发展趋势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美容行业已经成为一个庞大的产业，涵盖了面部护理、身体护理、美发、美甲等多个细分领域。随着消费者对美的追求和消费能力的提升，行业规模不断扩大。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近年来，美容行业保持了较快的增长速度。随着新技术的不断涌现和消费者需求的多样化，行业创新加速，推动了行业的快速发展。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性别比例</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女性是美容行业的主要消费群体，但男性消费者的比例也在逐渐增加。男性消费者对护肤、美发等领域的需求不断上升。</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职业和收入</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美容行业的消费者来自不同职业和收入阶层。一般来说，中高收入人群的消费能力更强，对高端产品和服务的需求更高。</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年龄分布</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美容行业的消费者年龄跨度较大，从年轻人到中老年人都有涉及。不同年龄段的消费者有不同的需求和消费特点。</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美容市场上品牌众多，国际大牌和本土品牌竞争激烈。品牌竞争主要体现在产品质量、服务、营销策略等方面。</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价格竞争</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由于美容行业门槛相对较低，市场上存在大量中低端品牌和产品，价格竞争激烈。同时，高端市场也在不断拓展，满足消费者对高品质生活的追求。</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创新竞争</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随着科技的不断进步和消费者需求的多样化，美容行业的创新竞争日益激烈。各大品牌纷纷推出新技术、新产品和新服务，以抢占市场先机。</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品牌竞争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消费者心理调查结果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自然美与健康美并重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消费者越来越关注自然美和健康美，追求无添加、无刺激的美容产品。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多元化审美</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消费者对美的定义更加多元化，不再局限于传统的审美标准，更加欣赏个性和独特的美。</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美容观念普及</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大多数消费者认为美容是日常生活的重要组成部分，注重个人形象和外貌管理。</a:t>
            </a:r>
          </a:p>
        </p:txBody>
      </p:sp>
      <p:pic>
        <p:nvPicPr>
          <p:cNvPr id="10" name="Picture 10"/>
          <p:cNvPicPr>
            <a:picLocks noChangeAspect="1"/>
          </p:cNvPicPr>
          <p:nvPr/>
        </p:nvPicPr>
        <p:blipFill>
          <a:blip r:embed="rId2"/>
          <a:srcRect l="16626" r="1662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消费者对美容的认知和态度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50" r="162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消费者在购买美容产品前会收集相关信息，包括品牌、口碑、成分、功效等。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信息收集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消费者倾向于先试用再购买，注重产品的使用体验和感受。</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产品试用与体验</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消费者在购买时会考虑产品的价格与性价比，寻找适合自己的优质产品。</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价格与性价比</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消费者会根据购买渠道的便利性、信誉度和服务质量等因素进行选择。</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购买渠道选择</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消费者购买决策过程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消费者满意度和忠诚度</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消费者对品牌形象和口碑的认可度也是影响其满意度和忠诚度的重要因素，积极的品牌形象和口碑能够增强消费者的信任感和归属感。</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品牌形象与口碑</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消费者对产品质量和效果的满意度直接影响其忠诚度，优质的产品能够赢得消费者的信任和持续购买。</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产品质量与效果</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消费者对服务体验的满意度同样重要，良好的服务能够提升品牌形象和消费者忠诚度。</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服务体验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https://d.book118.com/116110203240010035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2024-09-06T01:11:23.181</cp:lastPrinted>
  <dcterms:created xsi:type="dcterms:W3CDTF">2024-09-05T17:11:23Z</dcterms:created>
  <dcterms:modified xsi:type="dcterms:W3CDTF">2024-09-05T17:11:25Z</dcterms:modified>
</cp:coreProperties>
</file>