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E51645-BFF2-4A66-8AD1-B51A93BBD0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297D31-89B3-4039-8BC3-4C076A3C4E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BF975B-6F90-4AA9-8CDC-21BDEFF9CB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44F8FD-0C9D-481D-8AB8-75EF330C1D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BFF7ED3-04FD-4EAF-AC6F-3CBEABDD11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E0D330A-82E8-4E0B-94E0-3883FBD2B4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1FA90DB-00B4-43F2-8BD6-0AD7D8437B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8A4686-FBAF-4993-8CF5-56DF4F13B9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497A5E-8663-4DEE-A009-6D03F55E3C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6A3F3A-573D-455F-9863-B72F21FFD1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87541E-A353-49F1-83CD-C62497F4FD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6112001120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农业局畜牧处年度综合工作总结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工作成果与业绩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重点工作完成情况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存在的问题与不足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未来工作展望与计划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贯彻落实国家政策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总结过去一年的工作，既是贯彻落实国家关于畜牧业发展政策的具体体现，也是为了更好地推动畜牧业的持续健康发展。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促进畜牧业发展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通过总结工作成果和经验教训，为下一年度的工作提供参考和借鉴，进一步促进畜牧业的发展。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加强行业交流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通过年度工作总结，加强与行业内其他部门和单位的交流和合作，共同推动畜牧业的进步。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畜牧业科技创新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汇报畜牧业科技创新的成果和进展，包括新品种、新技术、新模式的研发和推广情况。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畜牧业发展趋势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分析当前畜牧业发展的趋势和特点，预测未来一段时间内畜牧业的发展前景和挑战。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畜牧业政策实施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总结过去一年畜牧业相关政策的执行情况，包括政策宣传、政策落实和政策效果评估等方面的内容。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畜牧业生产情况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包括各类畜禽的饲养量、出栏量、存栏量以及生产效益等方面的数据和分析。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工作成果与业绩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畜牧业产品质量安全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加强了畜牧业产品质量安全监管，提高了产品质量安全水平，有效防范了重大动物疫病的发生。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畜牧业总产值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本年度畜牧业总产值达到预定目标，较去年有显著增长，显示出畜牧业的持续稳定发展。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畜禽养殖数量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各类畜禽养殖数量稳定，且品质有所提升，满足了市场需求。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畜牧业生产情况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458" r="16458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养殖结构调整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通过政策引导和市场机制，推动了畜牧业养殖结构的优化，提升了优势特色产业的比重。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区域布局优化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合理规划畜牧业区域布局，促进了畜牧业与种植业的协调发展。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畜牧业产业链完善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加强了畜牧业产前、产中、产后服务体系建设，推动了畜牧业产业链的完善。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畜牧业结构调整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加大了对畜牧业科技创新的投入力度，推动了新技术、新品种的研发和应用。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科技研发投入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加强了与科研机构和高校的合作，促进了科技成果的转化和推广应用。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科技成果转化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重视畜牧业人才队伍建设，加强了人才培养和引进工作，提高了从业人员素质。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畜牧业人才队伍建设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畜牧业科技创新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资源循环利用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推广了畜禽粪污资源化利用技术，提高了资源利用效率。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绿色养殖技术推广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加强了绿色养殖技术的研发和推广工作，促进了畜牧业的可持续发展。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生态环境保护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积极推行畜牧业绿色发展模式，加强了生态环境保护工作，减少了养殖污染。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7718" r="17718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畜牧业绿色发展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重点工作完成情况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制定并实施了畜禽养殖污染治理政策，明确了治理目标、措施和责任主体，加强了污染治理的监管和执法力度。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污染治理政策制定与执行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推广了畜禽养殖废弃物资源化利用技术，提高了废弃物利用率，减少了污染排放。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养殖废弃物资源化利用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通过改善养殖环境，提高饲养管理水平，减少了畜禽养殖对环境的影响。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养殖环境改善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畜禽养殖污染治理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通过政策引导和市场机制，促进了畜牧业产业结构的优化，提高了产业整体效益。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产业结构优化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加强了畜牧业科技创新，推广了新品种、新技术和新模式，提高了畜牧业生产效率和质量。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科技创新驱动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推动了畜牧业绿色发展，加强了草原生态保护，促进了畜牧业可持续发展。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绿色发展推进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畜牧业转型升级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https://d.book118.com/116112001120010044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2024-09-12T21:14:46.675</cp:lastPrinted>
  <dcterms:created xsi:type="dcterms:W3CDTF">2024-09-12T13:14:46Z</dcterms:created>
  <dcterms:modified xsi:type="dcterms:W3CDTF">2024-09-12T13:14:48Z</dcterms:modified>
</cp:coreProperties>
</file>